
<file path=[Content_Types].xml><?xml version="1.0" encoding="utf-8"?>
<Types xmlns="http://schemas.openxmlformats.org/package/2006/content-types">
  <Default Extension="aac" ContentType="audio/aac"/>
  <Default Extension="fntdata" ContentType="application/x-fontdata"/>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5"/>
  </p:notesMasterIdLst>
  <p:sldIdLst>
    <p:sldId id="256" r:id="rId2"/>
    <p:sldId id="257" r:id="rId3"/>
    <p:sldId id="258" r:id="rId4"/>
    <p:sldId id="260" r:id="rId5"/>
    <p:sldId id="266" r:id="rId6"/>
    <p:sldId id="265" r:id="rId7"/>
    <p:sldId id="261" r:id="rId8"/>
    <p:sldId id="304" r:id="rId9"/>
    <p:sldId id="305" r:id="rId10"/>
    <p:sldId id="306" r:id="rId11"/>
    <p:sldId id="307" r:id="rId12"/>
    <p:sldId id="283" r:id="rId13"/>
    <p:sldId id="272" r:id="rId14"/>
  </p:sldIdLst>
  <p:sldSz cx="9144000" cy="5143500" type="screen16x9"/>
  <p:notesSz cx="6858000" cy="9144000"/>
  <p:embeddedFontLst>
    <p:embeddedFont>
      <p:font typeface="Barlow Semi Condensed" panose="00000506000000000000" pitchFamily="2" charset="0"/>
      <p:regular r:id="rId16"/>
      <p:bold r:id="rId17"/>
      <p:italic r:id="rId18"/>
      <p:boldItalic r:id="rId19"/>
    </p:embeddedFont>
    <p:embeddedFont>
      <p:font typeface="Barlow Semi Condensed Medium" panose="00000606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Fjalla One" panose="02000506040000020004" pitchFamily="2" charset="0"/>
      <p:regular r:id="rId28"/>
    </p:embeddedFont>
    <p:embeddedFont>
      <p:font typeface="Roboto Condensed Light" panose="02000000000000000000" pitchFamily="2" charset="0"/>
      <p:regular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1DB75B-CD5A-455A-A241-ADD9FD1D579F}" v="44" dt="2023-09-05T18:07:56.498"/>
  </p1510:revLst>
</p1510:revInfo>
</file>

<file path=ppt/tableStyles.xml><?xml version="1.0" encoding="utf-8"?>
<a:tblStyleLst xmlns:a="http://schemas.openxmlformats.org/drawingml/2006/main" def="{E8AD16CE-8CF3-44CC-B8FC-4FE34CE4BFB5}">
  <a:tblStyle styleId="{E8AD16CE-8CF3-44CC-B8FC-4FE34CE4BF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46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mukha Sudha Kiran Thotakura" userId="191443837b1ab0db" providerId="LiveId" clId="{381DB75B-CD5A-455A-A241-ADD9FD1D579F}"/>
    <pc:docChg chg="modSld">
      <pc:chgData name="Shanmukha Sudha Kiran Thotakura" userId="191443837b1ab0db" providerId="LiveId" clId="{381DB75B-CD5A-455A-A241-ADD9FD1D579F}" dt="2023-09-05T18:00:58.715" v="44" actId="14100"/>
      <pc:docMkLst>
        <pc:docMk/>
      </pc:docMkLst>
      <pc:sldChg chg="addSp delSp modSp mod modAnim">
        <pc:chgData name="Shanmukha Sudha Kiran Thotakura" userId="191443837b1ab0db" providerId="LiveId" clId="{381DB75B-CD5A-455A-A241-ADD9FD1D579F}" dt="2023-09-05T15:53:46.299" v="4" actId="1076"/>
        <pc:sldMkLst>
          <pc:docMk/>
          <pc:sldMk cId="0" sldId="256"/>
        </pc:sldMkLst>
        <pc:graphicFrameChg chg="add del mod">
          <ac:chgData name="Shanmukha Sudha Kiran Thotakura" userId="191443837b1ab0db" providerId="LiveId" clId="{381DB75B-CD5A-455A-A241-ADD9FD1D579F}" dt="2023-09-05T15:52:09.508" v="1"/>
          <ac:graphicFrameMkLst>
            <pc:docMk/>
            <pc:sldMk cId="0" sldId="256"/>
            <ac:graphicFrameMk id="2" creationId="{91B4CC80-5EA9-BFB0-294E-BB93EEAF3866}"/>
          </ac:graphicFrameMkLst>
        </pc:graphicFrameChg>
        <pc:picChg chg="add mod">
          <ac:chgData name="Shanmukha Sudha Kiran Thotakura" userId="191443837b1ab0db" providerId="LiveId" clId="{381DB75B-CD5A-455A-A241-ADD9FD1D579F}" dt="2023-09-05T15:53:46.299" v="4" actId="1076"/>
          <ac:picMkLst>
            <pc:docMk/>
            <pc:sldMk cId="0" sldId="256"/>
            <ac:picMk id="3" creationId="{671CDCBF-FF8B-FAA7-97C6-5B58A835EB24}"/>
          </ac:picMkLst>
        </pc:picChg>
      </pc:sldChg>
      <pc:sldChg chg="addSp modSp mod modAnim">
        <pc:chgData name="Shanmukha Sudha Kiran Thotakura" userId="191443837b1ab0db" providerId="LiveId" clId="{381DB75B-CD5A-455A-A241-ADD9FD1D579F}" dt="2023-09-05T18:00:13.927" v="43" actId="1076"/>
        <pc:sldMkLst>
          <pc:docMk/>
          <pc:sldMk cId="0" sldId="257"/>
        </pc:sldMkLst>
        <pc:picChg chg="add mod">
          <ac:chgData name="Shanmukha Sudha Kiran Thotakura" userId="191443837b1ab0db" providerId="LiveId" clId="{381DB75B-CD5A-455A-A241-ADD9FD1D579F}" dt="2023-09-05T18:00:13.927" v="43" actId="1076"/>
          <ac:picMkLst>
            <pc:docMk/>
            <pc:sldMk cId="0" sldId="257"/>
            <ac:picMk id="2" creationId="{07A4B777-B547-DA8F-E1A6-41D3FB408448}"/>
          </ac:picMkLst>
        </pc:picChg>
      </pc:sldChg>
      <pc:sldChg chg="addSp delSp modSp mod modAnim">
        <pc:chgData name="Shanmukha Sudha Kiran Thotakura" userId="191443837b1ab0db" providerId="LiveId" clId="{381DB75B-CD5A-455A-A241-ADD9FD1D579F}" dt="2023-09-05T15:58:06.946" v="15" actId="1076"/>
        <pc:sldMkLst>
          <pc:docMk/>
          <pc:sldMk cId="0" sldId="258"/>
        </pc:sldMkLst>
        <pc:graphicFrameChg chg="add del mod">
          <ac:chgData name="Shanmukha Sudha Kiran Thotakura" userId="191443837b1ab0db" providerId="LiveId" clId="{381DB75B-CD5A-455A-A241-ADD9FD1D579F}" dt="2023-09-05T15:57:25.004" v="12"/>
          <ac:graphicFrameMkLst>
            <pc:docMk/>
            <pc:sldMk cId="0" sldId="258"/>
            <ac:graphicFrameMk id="2" creationId="{84399338-B843-956D-707B-E7E4EB155D4C}"/>
          </ac:graphicFrameMkLst>
        </pc:graphicFrameChg>
        <pc:picChg chg="add mod">
          <ac:chgData name="Shanmukha Sudha Kiran Thotakura" userId="191443837b1ab0db" providerId="LiveId" clId="{381DB75B-CD5A-455A-A241-ADD9FD1D579F}" dt="2023-09-05T15:58:06.946" v="15" actId="1076"/>
          <ac:picMkLst>
            <pc:docMk/>
            <pc:sldMk cId="0" sldId="258"/>
            <ac:picMk id="3" creationId="{4E08C336-B441-3071-4B46-F92EC110CD75}"/>
          </ac:picMkLst>
        </pc:picChg>
      </pc:sldChg>
      <pc:sldChg chg="addSp modSp mod modAnim">
        <pc:chgData name="Shanmukha Sudha Kiran Thotakura" userId="191443837b1ab0db" providerId="LiveId" clId="{381DB75B-CD5A-455A-A241-ADD9FD1D579F}" dt="2023-09-05T18:00:58.715" v="44" actId="14100"/>
        <pc:sldMkLst>
          <pc:docMk/>
          <pc:sldMk cId="0" sldId="260"/>
        </pc:sldMkLst>
        <pc:picChg chg="add mod">
          <ac:chgData name="Shanmukha Sudha Kiran Thotakura" userId="191443837b1ab0db" providerId="LiveId" clId="{381DB75B-CD5A-455A-A241-ADD9FD1D579F}" dt="2023-09-05T18:00:58.715" v="44" actId="14100"/>
          <ac:picMkLst>
            <pc:docMk/>
            <pc:sldMk cId="0" sldId="260"/>
            <ac:picMk id="2" creationId="{97725A67-1BBD-C18A-4D70-33F462834E35}"/>
          </ac:picMkLst>
        </pc:picChg>
      </pc:sldChg>
      <pc:sldChg chg="addSp modSp mod modAnim">
        <pc:chgData name="Shanmukha Sudha Kiran Thotakura" userId="191443837b1ab0db" providerId="LiveId" clId="{381DB75B-CD5A-455A-A241-ADD9FD1D579F}" dt="2023-09-05T15:58:43.440" v="18" actId="1076"/>
        <pc:sldMkLst>
          <pc:docMk/>
          <pc:sldMk cId="0" sldId="261"/>
        </pc:sldMkLst>
        <pc:picChg chg="add mod">
          <ac:chgData name="Shanmukha Sudha Kiran Thotakura" userId="191443837b1ab0db" providerId="LiveId" clId="{381DB75B-CD5A-455A-A241-ADD9FD1D579F}" dt="2023-09-05T15:58:43.440" v="18" actId="1076"/>
          <ac:picMkLst>
            <pc:docMk/>
            <pc:sldMk cId="0" sldId="261"/>
            <ac:picMk id="2" creationId="{1EC6BD2B-6813-2DF4-B370-943175423066}"/>
          </ac:picMkLst>
        </pc:picChg>
      </pc:sldChg>
      <pc:sldChg chg="addSp modSp mod modAnim">
        <pc:chgData name="Shanmukha Sudha Kiran Thotakura" userId="191443837b1ab0db" providerId="LiveId" clId="{381DB75B-CD5A-455A-A241-ADD9FD1D579F}" dt="2023-09-05T15:55:08.342" v="7" actId="1076"/>
        <pc:sldMkLst>
          <pc:docMk/>
          <pc:sldMk cId="0" sldId="265"/>
        </pc:sldMkLst>
        <pc:picChg chg="add mod">
          <ac:chgData name="Shanmukha Sudha Kiran Thotakura" userId="191443837b1ab0db" providerId="LiveId" clId="{381DB75B-CD5A-455A-A241-ADD9FD1D579F}" dt="2023-09-05T15:55:08.342" v="7" actId="1076"/>
          <ac:picMkLst>
            <pc:docMk/>
            <pc:sldMk cId="0" sldId="265"/>
            <ac:picMk id="3" creationId="{B89F7886-6D69-6C2B-705D-5DD1CF71F795}"/>
          </ac:picMkLst>
        </pc:picChg>
      </pc:sldChg>
      <pc:sldChg chg="addSp modSp mod modAnim">
        <pc:chgData name="Shanmukha Sudha Kiran Thotakura" userId="191443837b1ab0db" providerId="LiveId" clId="{381DB75B-CD5A-455A-A241-ADD9FD1D579F}" dt="2023-09-05T17:45:05.973" v="33" actId="1076"/>
        <pc:sldMkLst>
          <pc:docMk/>
          <pc:sldMk cId="0" sldId="266"/>
        </pc:sldMkLst>
        <pc:picChg chg="add mod">
          <ac:chgData name="Shanmukha Sudha Kiran Thotakura" userId="191443837b1ab0db" providerId="LiveId" clId="{381DB75B-CD5A-455A-A241-ADD9FD1D579F}" dt="2023-09-05T17:45:05.973" v="33" actId="1076"/>
          <ac:picMkLst>
            <pc:docMk/>
            <pc:sldMk cId="0" sldId="266"/>
            <ac:picMk id="4" creationId="{AF0E1F52-F063-578A-2569-2A5258297B22}"/>
          </ac:picMkLst>
        </pc:picChg>
      </pc:sldChg>
      <pc:sldChg chg="addSp modSp mod modAnim">
        <pc:chgData name="Shanmukha Sudha Kiran Thotakura" userId="191443837b1ab0db" providerId="LiveId" clId="{381DB75B-CD5A-455A-A241-ADD9FD1D579F}" dt="2023-09-05T17:57:52.124" v="40" actId="1076"/>
        <pc:sldMkLst>
          <pc:docMk/>
          <pc:sldMk cId="0" sldId="272"/>
        </pc:sldMkLst>
        <pc:picChg chg="add mod">
          <ac:chgData name="Shanmukha Sudha Kiran Thotakura" userId="191443837b1ab0db" providerId="LiveId" clId="{381DB75B-CD5A-455A-A241-ADD9FD1D579F}" dt="2023-09-05T17:57:52.124" v="40" actId="1076"/>
          <ac:picMkLst>
            <pc:docMk/>
            <pc:sldMk cId="0" sldId="272"/>
            <ac:picMk id="2" creationId="{6F77F7BA-AEC7-1F55-0D5F-51D5172ED6A6}"/>
          </ac:picMkLst>
        </pc:picChg>
      </pc:sldChg>
      <pc:sldChg chg="addSp modSp mod modAnim">
        <pc:chgData name="Shanmukha Sudha Kiran Thotakura" userId="191443837b1ab0db" providerId="LiveId" clId="{381DB75B-CD5A-455A-A241-ADD9FD1D579F}" dt="2023-09-05T15:59:22.780" v="21" actId="1076"/>
        <pc:sldMkLst>
          <pc:docMk/>
          <pc:sldMk cId="0" sldId="283"/>
        </pc:sldMkLst>
        <pc:picChg chg="add mod">
          <ac:chgData name="Shanmukha Sudha Kiran Thotakura" userId="191443837b1ab0db" providerId="LiveId" clId="{381DB75B-CD5A-455A-A241-ADD9FD1D579F}" dt="2023-09-05T15:59:22.780" v="21" actId="1076"/>
          <ac:picMkLst>
            <pc:docMk/>
            <pc:sldMk cId="0" sldId="283"/>
            <ac:picMk id="2" creationId="{609E76C5-6378-0169-65ED-4A74BB74ECC2}"/>
          </ac:picMkLst>
        </pc:picChg>
      </pc:sldChg>
      <pc:sldChg chg="addSp modSp mod modAnim">
        <pc:chgData name="Shanmukha Sudha Kiran Thotakura" userId="191443837b1ab0db" providerId="LiveId" clId="{381DB75B-CD5A-455A-A241-ADD9FD1D579F}" dt="2023-09-05T17:42:02.712" v="27" actId="1076"/>
        <pc:sldMkLst>
          <pc:docMk/>
          <pc:sldMk cId="430590762" sldId="304"/>
        </pc:sldMkLst>
        <pc:picChg chg="add mod">
          <ac:chgData name="Shanmukha Sudha Kiran Thotakura" userId="191443837b1ab0db" providerId="LiveId" clId="{381DB75B-CD5A-455A-A241-ADD9FD1D579F}" dt="2023-09-05T17:42:02.712" v="27" actId="1076"/>
          <ac:picMkLst>
            <pc:docMk/>
            <pc:sldMk cId="430590762" sldId="304"/>
            <ac:picMk id="4" creationId="{04967DDA-950A-FDAF-A915-259A4DD3B1E5}"/>
          </ac:picMkLst>
        </pc:picChg>
      </pc:sldChg>
      <pc:sldChg chg="addSp modSp mod modAnim">
        <pc:chgData name="Shanmukha Sudha Kiran Thotakura" userId="191443837b1ab0db" providerId="LiveId" clId="{381DB75B-CD5A-455A-A241-ADD9FD1D579F}" dt="2023-09-05T17:41:39.203" v="24" actId="1076"/>
        <pc:sldMkLst>
          <pc:docMk/>
          <pc:sldMk cId="2248952495" sldId="305"/>
        </pc:sldMkLst>
        <pc:picChg chg="add mod">
          <ac:chgData name="Shanmukha Sudha Kiran Thotakura" userId="191443837b1ab0db" providerId="LiveId" clId="{381DB75B-CD5A-455A-A241-ADD9FD1D579F}" dt="2023-09-05T17:41:39.203" v="24" actId="1076"/>
          <ac:picMkLst>
            <pc:docMk/>
            <pc:sldMk cId="2248952495" sldId="305"/>
            <ac:picMk id="3" creationId="{6321B06D-6DB4-043B-BD08-07107275BBAA}"/>
          </ac:picMkLst>
        </pc:picChg>
      </pc:sldChg>
      <pc:sldChg chg="addSp modSp mod modAnim">
        <pc:chgData name="Shanmukha Sudha Kiran Thotakura" userId="191443837b1ab0db" providerId="LiveId" clId="{381DB75B-CD5A-455A-A241-ADD9FD1D579F}" dt="2023-09-05T17:54:53.031" v="37" actId="1076"/>
        <pc:sldMkLst>
          <pc:docMk/>
          <pc:sldMk cId="1275485492" sldId="306"/>
        </pc:sldMkLst>
        <pc:picChg chg="add mod">
          <ac:chgData name="Shanmukha Sudha Kiran Thotakura" userId="191443837b1ab0db" providerId="LiveId" clId="{381DB75B-CD5A-455A-A241-ADD9FD1D579F}" dt="2023-09-05T17:54:53.031" v="37" actId="1076"/>
          <ac:picMkLst>
            <pc:docMk/>
            <pc:sldMk cId="1275485492" sldId="306"/>
            <ac:picMk id="6" creationId="{3A2A0991-202E-509D-9439-0C09430AC347}"/>
          </ac:picMkLst>
        </pc:picChg>
      </pc:sldChg>
      <pc:sldChg chg="addSp modSp mod modAnim">
        <pc:chgData name="Shanmukha Sudha Kiran Thotakura" userId="191443837b1ab0db" providerId="LiveId" clId="{381DB75B-CD5A-455A-A241-ADD9FD1D579F}" dt="2023-09-05T15:56:30.794" v="10" actId="1076"/>
        <pc:sldMkLst>
          <pc:docMk/>
          <pc:sldMk cId="2089421535" sldId="307"/>
        </pc:sldMkLst>
        <pc:picChg chg="add mod">
          <ac:chgData name="Shanmukha Sudha Kiran Thotakura" userId="191443837b1ab0db" providerId="LiveId" clId="{381DB75B-CD5A-455A-A241-ADD9FD1D579F}" dt="2023-09-05T15:56:30.794" v="10" actId="1076"/>
          <ac:picMkLst>
            <pc:docMk/>
            <pc:sldMk cId="2089421535" sldId="307"/>
            <ac:picMk id="4" creationId="{768B6CFE-88EB-F15F-C144-88B2A82458D4}"/>
          </ac:picMkLst>
        </pc:picChg>
      </pc:sldChg>
    </pc:docChg>
  </pc:docChgLst>
</pc:chgInfo>
</file>

<file path=ppt/media/image1.png>
</file>

<file path=ppt/media/image2.png>
</file>

<file path=ppt/media/image3.jpeg>
</file>

<file path=ppt/media/image4.png>
</file>

<file path=ppt/media/image5.png>
</file>

<file path=ppt/media/media1.aac>
</file>

<file path=ppt/media/media10.mp3>
</file>

<file path=ppt/media/media11.aac>
</file>

<file path=ppt/media/media12.mp4>
</file>

<file path=ppt/media/media13.mp3>
</file>

<file path=ppt/media/media2.mp3>
</file>

<file path=ppt/media/media3.mp4>
</file>

<file path=ppt/media/media4.mp3>
</file>

<file path=ppt/media/media5.mp3>
</file>

<file path=ppt/media/media6.aac>
</file>

<file path=ppt/media/media7.mp4>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265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0199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8" r:id="rId7"/>
    <p:sldLayoutId id="2147483659" r:id="rId8"/>
    <p:sldLayoutId id="2147483660" r:id="rId9"/>
    <p:sldLayoutId id="2147483662" r:id="rId10"/>
    <p:sldLayoutId id="2147483669" r:id="rId11"/>
    <p:sldLayoutId id="2147483673" r:id="rId12"/>
    <p:sldLayoutId id="2147483674" r:id="rId13"/>
    <p:sldLayoutId id="2147483675" r:id="rId14"/>
    <p:sldLayoutId id="214748367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aac"/><Relationship Id="rId1" Type="http://schemas.microsoft.com/office/2007/relationships/media" Target="../media/media1.aac"/><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aac"/><Relationship Id="rId1" Type="http://schemas.microsoft.com/office/2007/relationships/media" Target="../media/media11.aac"/><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p4"/><Relationship Id="rId1" Type="http://schemas.microsoft.com/office/2007/relationships/media" Target="../media/media12.mp4"/><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p4"/><Relationship Id="rId1" Type="http://schemas.microsoft.com/office/2007/relationships/media" Target="../media/media3.mp4"/><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aac"/><Relationship Id="rId1" Type="http://schemas.microsoft.com/office/2007/relationships/media" Target="../media/media6.aac"/><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p4"/><Relationship Id="rId1" Type="http://schemas.microsoft.com/office/2007/relationships/media" Target="../media/media7.mp4"/><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85598"/>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413150" y="2017849"/>
            <a:ext cx="3264300" cy="179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latin typeface="Times New Roman" panose="02020603050405020304" pitchFamily="18" charset="0"/>
                <a:cs typeface="Times New Roman" panose="02020603050405020304" pitchFamily="18" charset="0"/>
              </a:rPr>
              <a:t>ARTIFICAL INTELLIGENCE</a:t>
            </a:r>
            <a:endParaRPr sz="3200" dirty="0">
              <a:solidFill>
                <a:schemeClr val="dk2"/>
              </a:solidFill>
            </a:endParaRPr>
          </a:p>
        </p:txBody>
      </p:sp>
      <p:sp>
        <p:nvSpPr>
          <p:cNvPr id="1885" name="Google Shape;1885;p35"/>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300" dirty="0">
                <a:solidFill>
                  <a:schemeClr val="accent1"/>
                </a:solidFill>
              </a:rPr>
              <a:t>BATCH - </a:t>
            </a:r>
            <a:r>
              <a:rPr lang="en-US" sz="2300" dirty="0"/>
              <a:t>17</a:t>
            </a:r>
            <a:endParaRPr sz="2300" dirty="0">
              <a:solidFill>
                <a:schemeClr val="accent1"/>
              </a:solidFill>
            </a:endParaRPr>
          </a:p>
        </p:txBody>
      </p:sp>
      <p:pic>
        <p:nvPicPr>
          <p:cNvPr id="3" name="WhatsApp Audio 2023-09-05 at 9.21.21 PM">
            <a:hlinkClick r:id="" action="ppaction://media"/>
            <a:extLst>
              <a:ext uri="{FF2B5EF4-FFF2-40B4-BE49-F238E27FC236}">
                <a16:creationId xmlns:a16="http://schemas.microsoft.com/office/drawing/2014/main" id="{671CDCBF-FF8B-FAA7-97C6-5B58A835EB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91824" y="4687418"/>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9094">
        <p:fade/>
      </p:transition>
    </mc:Choice>
    <mc:Fallback xmlns="">
      <p:transition spd="med" advTm="90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4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988-BEFB-BAC7-A665-D9CA8FD8AF45}"/>
              </a:ext>
            </a:extLst>
          </p:cNvPr>
          <p:cNvSpPr>
            <a:spLocks noGrp="1"/>
          </p:cNvSpPr>
          <p:nvPr>
            <p:ph type="title"/>
          </p:nvPr>
        </p:nvSpPr>
        <p:spPr/>
        <p:txBody>
          <a:bodyPr/>
          <a:lstStyle/>
          <a:p>
            <a:r>
              <a:rPr lang="en-IN" b="1" u="sng" dirty="0"/>
              <a:t>TEST CASE:</a:t>
            </a:r>
          </a:p>
        </p:txBody>
      </p:sp>
      <p:sp>
        <p:nvSpPr>
          <p:cNvPr id="3" name="Text Placeholder 2">
            <a:extLst>
              <a:ext uri="{FF2B5EF4-FFF2-40B4-BE49-F238E27FC236}">
                <a16:creationId xmlns:a16="http://schemas.microsoft.com/office/drawing/2014/main" id="{E3A7A818-2E22-0836-4BD7-0ADE72496A07}"/>
              </a:ext>
            </a:extLst>
          </p:cNvPr>
          <p:cNvSpPr>
            <a:spLocks noGrp="1"/>
          </p:cNvSpPr>
          <p:nvPr>
            <p:ph type="body" idx="1"/>
          </p:nvPr>
        </p:nvSpPr>
        <p:spPr/>
        <p:txBody>
          <a:bodyPr/>
          <a:lstStyle/>
          <a:p>
            <a:pPr marL="0" marR="817245" indent="0">
              <a:lnSpc>
                <a:spcPct val="165000"/>
              </a:lnSpc>
              <a:spcBef>
                <a:spcPts val="915"/>
              </a:spcBef>
              <a:spcAft>
                <a:spcPts val="0"/>
              </a:spcAft>
              <a:buNone/>
            </a:pPr>
            <a:r>
              <a:rPr lang="en-US" sz="1800" dirty="0">
                <a:effectLst/>
                <a:latin typeface="Times New Roman" panose="02020603050405020304" pitchFamily="18" charset="0"/>
                <a:ea typeface="Times New Roman" panose="02020603050405020304" pitchFamily="18" charset="0"/>
              </a:rPr>
              <a:t>AI</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Human</a:t>
            </a:r>
          </a:p>
          <a:p>
            <a:pPr marL="0" marR="817245" indent="0">
              <a:lnSpc>
                <a:spcPct val="165000"/>
              </a:lnSpc>
              <a:spcBef>
                <a:spcPts val="915"/>
              </a:spcBef>
              <a:spcAft>
                <a:spcPts val="0"/>
              </a:spcAft>
              <a:buNone/>
            </a:pP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Player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Human</a:t>
            </a:r>
            <a:endParaRPr lang="en-IN" sz="1800" dirty="0">
              <a:effectLst/>
              <a:latin typeface="Times New Roman" panose="02020603050405020304" pitchFamily="18" charset="0"/>
              <a:ea typeface="Times New Roman" panose="02020603050405020304" pitchFamily="18" charset="0"/>
            </a:endParaRPr>
          </a:p>
          <a:p>
            <a:pPr marL="0" indent="0">
              <a:lnSpc>
                <a:spcPts val="1370"/>
              </a:lnSpc>
              <a:buNone/>
            </a:pPr>
            <a:r>
              <a:rPr lang="en-US" sz="1800" dirty="0">
                <a:effectLst/>
                <a:latin typeface="Times New Roman" panose="02020603050405020304" pitchFamily="18" charset="0"/>
                <a:ea typeface="Times New Roman" panose="02020603050405020304" pitchFamily="18" charset="0"/>
              </a:rPr>
              <a:t>Player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X:AI</a:t>
            </a: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4" name="image2.jpeg">
            <a:extLst>
              <a:ext uri="{FF2B5EF4-FFF2-40B4-BE49-F238E27FC236}">
                <a16:creationId xmlns:a16="http://schemas.microsoft.com/office/drawing/2014/main" id="{56D2E1EB-5AE0-F2FF-7D2D-A2D595D64659}"/>
              </a:ext>
            </a:extLst>
          </p:cNvPr>
          <p:cNvPicPr>
            <a:picLocks noChangeAspect="1"/>
          </p:cNvPicPr>
          <p:nvPr/>
        </p:nvPicPr>
        <p:blipFill>
          <a:blip r:embed="rId4" cstate="print"/>
          <a:stretch>
            <a:fillRect/>
          </a:stretch>
        </p:blipFill>
        <p:spPr>
          <a:xfrm>
            <a:off x="3028113" y="1477355"/>
            <a:ext cx="2450465" cy="2879090"/>
          </a:xfrm>
          <a:prstGeom prst="rect">
            <a:avLst/>
          </a:prstGeom>
        </p:spPr>
      </p:pic>
      <p:pic>
        <p:nvPicPr>
          <p:cNvPr id="5" name="image1.png">
            <a:extLst>
              <a:ext uri="{FF2B5EF4-FFF2-40B4-BE49-F238E27FC236}">
                <a16:creationId xmlns:a16="http://schemas.microsoft.com/office/drawing/2014/main" id="{6CB5C831-AA9C-F821-23BD-7813A7874A62}"/>
              </a:ext>
            </a:extLst>
          </p:cNvPr>
          <p:cNvPicPr>
            <a:picLocks noChangeAspect="1"/>
          </p:cNvPicPr>
          <p:nvPr/>
        </p:nvPicPr>
        <p:blipFill>
          <a:blip r:embed="rId5" cstate="print"/>
          <a:stretch>
            <a:fillRect/>
          </a:stretch>
        </p:blipFill>
        <p:spPr>
          <a:xfrm>
            <a:off x="6013328" y="1437667"/>
            <a:ext cx="1366520" cy="2958465"/>
          </a:xfrm>
          <a:prstGeom prst="rect">
            <a:avLst/>
          </a:prstGeom>
        </p:spPr>
      </p:pic>
      <p:pic>
        <p:nvPicPr>
          <p:cNvPr id="6" name="WhatsApp Audio 2023-09-05 at 23.24.03">
            <a:hlinkClick r:id="" action="ppaction://media"/>
            <a:extLst>
              <a:ext uri="{FF2B5EF4-FFF2-40B4-BE49-F238E27FC236}">
                <a16:creationId xmlns:a16="http://schemas.microsoft.com/office/drawing/2014/main" id="{3A2A0991-202E-509D-9439-0C09430AC3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98766" y="4615585"/>
            <a:ext cx="406400" cy="406400"/>
          </a:xfrm>
          <a:prstGeom prst="rect">
            <a:avLst/>
          </a:prstGeom>
        </p:spPr>
      </p:pic>
    </p:spTree>
    <p:extLst>
      <p:ext uri="{BB962C8B-B14F-4D97-AF65-F5344CB8AC3E}">
        <p14:creationId xmlns:p14="http://schemas.microsoft.com/office/powerpoint/2010/main" val="127548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82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20648-8702-9A38-32FE-C37C5B63ECD5}"/>
              </a:ext>
            </a:extLst>
          </p:cNvPr>
          <p:cNvSpPr>
            <a:spLocks noGrp="1"/>
          </p:cNvSpPr>
          <p:nvPr>
            <p:ph type="title"/>
          </p:nvPr>
        </p:nvSpPr>
        <p:spPr>
          <a:xfrm>
            <a:off x="2675168" y="1032091"/>
            <a:ext cx="3904500" cy="4107873"/>
          </a:xfrm>
        </p:spPr>
        <p:txBody>
          <a:bodyPr/>
          <a:lstStyle/>
          <a:p>
            <a:r>
              <a:rPr lang="en-US" sz="1800" dirty="0">
                <a:effectLst/>
                <a:latin typeface="Times New Roman" panose="02020603050405020304" pitchFamily="18" charset="0"/>
                <a:ea typeface="Times New Roman" panose="02020603050405020304" pitchFamily="18" charset="0"/>
              </a:rPr>
              <a:t>Our</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experimental</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results</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show</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Alpha-Beta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pruning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significantly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reduces</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number of nodes explored during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search, leading to faster decision-making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compared to the Min-Max algorithm. This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performance improvement becomes more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pronounced as the depth of the game tree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increases.</a:t>
            </a:r>
            <a:br>
              <a:rPr lang="en-IN" sz="1800" dirty="0">
                <a:effectLst/>
                <a:latin typeface="Times New Roman" panose="02020603050405020304" pitchFamily="18" charset="0"/>
                <a:ea typeface="Times New Roman" panose="02020603050405020304" pitchFamily="18" charset="0"/>
              </a:rPr>
            </a:br>
            <a:endParaRPr lang="en-IN" dirty="0"/>
          </a:p>
        </p:txBody>
      </p:sp>
      <p:sp>
        <p:nvSpPr>
          <p:cNvPr id="3" name="Title 1">
            <a:extLst>
              <a:ext uri="{FF2B5EF4-FFF2-40B4-BE49-F238E27FC236}">
                <a16:creationId xmlns:a16="http://schemas.microsoft.com/office/drawing/2014/main" id="{BF47D34B-E49D-B3B3-EAAC-2816A76A9DC1}"/>
              </a:ext>
            </a:extLst>
          </p:cNvPr>
          <p:cNvSpPr txBox="1">
            <a:spLocks/>
          </p:cNvSpPr>
          <p:nvPr/>
        </p:nvSpPr>
        <p:spPr>
          <a:xfrm>
            <a:off x="2436750" y="456091"/>
            <a:ext cx="4087500" cy="576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6000"/>
              <a:buFont typeface="Fjalla One"/>
              <a:buNone/>
              <a:defRPr sz="73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9pPr>
          </a:lstStyle>
          <a:p>
            <a:r>
              <a:rPr lang="en-IN" sz="3600" u="sng" dirty="0"/>
              <a:t>RESULT:</a:t>
            </a:r>
          </a:p>
        </p:txBody>
      </p:sp>
      <p:pic>
        <p:nvPicPr>
          <p:cNvPr id="4" name="WhatsApp Audio 2023-09-05 at 9.25.24 PM">
            <a:hlinkClick r:id="" action="ppaction://media"/>
            <a:extLst>
              <a:ext uri="{FF2B5EF4-FFF2-40B4-BE49-F238E27FC236}">
                <a16:creationId xmlns:a16="http://schemas.microsoft.com/office/drawing/2014/main" id="{768B6CFE-88EB-F15F-C144-88B2A82458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57203" y="4594803"/>
            <a:ext cx="406400" cy="406400"/>
          </a:xfrm>
          <a:prstGeom prst="rect">
            <a:avLst/>
          </a:prstGeom>
        </p:spPr>
      </p:pic>
    </p:spTree>
    <p:extLst>
      <p:ext uri="{BB962C8B-B14F-4D97-AF65-F5344CB8AC3E}">
        <p14:creationId xmlns:p14="http://schemas.microsoft.com/office/powerpoint/2010/main" val="2089421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2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5"/>
          <a:srcRect t="3619" b="3619"/>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618767" y="1856509"/>
            <a:ext cx="3292083" cy="145376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In the context of playing Tic-</a:t>
            </a:r>
            <a:r>
              <a:rPr lang="en-US" dirty="0" err="1"/>
              <a:t>TacToe</a:t>
            </a:r>
            <a:r>
              <a:rPr lang="en-US" dirty="0"/>
              <a:t>, the Alpha-Beta pruning algorithm demonstrates its effectiveness in reducing computational complexity while maintaining competitive gameplay. It outperforms the traditional Min-Max algorithm in terms of computational efficiency. This research contributes to the broader field of game AI and showcases the practical advantages of Alpha-Beta pruning, especially when applied to games with complex state spaces.</a:t>
            </a:r>
            <a:endParaRPr dirty="0">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b="1" u="sng" dirty="0"/>
              <a:t>Conclusion</a:t>
            </a:r>
            <a:endParaRPr b="1" u="sng" dirty="0"/>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WhatsApp Audio 2023-09-05 at 8.32.22 PM">
            <a:hlinkClick r:id="" action="ppaction://media"/>
            <a:extLst>
              <a:ext uri="{FF2B5EF4-FFF2-40B4-BE49-F238E27FC236}">
                <a16:creationId xmlns:a16="http://schemas.microsoft.com/office/drawing/2014/main" id="{609E76C5-6378-0169-65ED-4A74BB74EC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9547" y="4583261"/>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723134" y="2137199"/>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Thank You</a:t>
            </a:r>
            <a:endParaRPr dirty="0"/>
          </a:p>
        </p:txBody>
      </p:sp>
      <p:sp>
        <p:nvSpPr>
          <p:cNvPr id="14" name="TextBox 13">
            <a:extLst>
              <a:ext uri="{FF2B5EF4-FFF2-40B4-BE49-F238E27FC236}">
                <a16:creationId xmlns:a16="http://schemas.microsoft.com/office/drawing/2014/main" id="{D529A6C8-D956-F38B-DE0F-8EF09FAE991D}"/>
              </a:ext>
            </a:extLst>
          </p:cNvPr>
          <p:cNvSpPr txBox="1"/>
          <p:nvPr/>
        </p:nvSpPr>
        <p:spPr>
          <a:xfrm>
            <a:off x="3320716" y="2832577"/>
            <a:ext cx="1615669" cy="400110"/>
          </a:xfrm>
          <a:prstGeom prst="rect">
            <a:avLst/>
          </a:prstGeom>
          <a:noFill/>
        </p:spPr>
        <p:txBody>
          <a:bodyPr wrap="square" rtlCol="0">
            <a:spAutoFit/>
          </a:bodyPr>
          <a:lstStyle/>
          <a:p>
            <a:r>
              <a:rPr lang="en-IN" sz="2000" dirty="0">
                <a:solidFill>
                  <a:schemeClr val="accent1"/>
                </a:solidFill>
                <a:latin typeface="Fjalla One" panose="02000506040000020004" pitchFamily="2" charset="0"/>
              </a:rPr>
              <a:t>BATCH - 17</a:t>
            </a:r>
          </a:p>
        </p:txBody>
      </p:sp>
      <p:grpSp>
        <p:nvGrpSpPr>
          <p:cNvPr id="15" name="Google Shape;4766;p64">
            <a:extLst>
              <a:ext uri="{FF2B5EF4-FFF2-40B4-BE49-F238E27FC236}">
                <a16:creationId xmlns:a16="http://schemas.microsoft.com/office/drawing/2014/main" id="{EA81B35D-65F6-5DC0-DE53-28C72BBC1C2E}"/>
              </a:ext>
            </a:extLst>
          </p:cNvPr>
          <p:cNvGrpSpPr/>
          <p:nvPr/>
        </p:nvGrpSpPr>
        <p:grpSpPr>
          <a:xfrm>
            <a:off x="4936384" y="1257340"/>
            <a:ext cx="2481943" cy="2709643"/>
            <a:chOff x="1260950" y="-166737"/>
            <a:chExt cx="5129675" cy="5643987"/>
          </a:xfrm>
        </p:grpSpPr>
        <p:sp>
          <p:nvSpPr>
            <p:cNvPr id="16" name="Google Shape;4767;p64">
              <a:extLst>
                <a:ext uri="{FF2B5EF4-FFF2-40B4-BE49-F238E27FC236}">
                  <a16:creationId xmlns:a16="http://schemas.microsoft.com/office/drawing/2014/main" id="{C8BCD421-54D4-2362-ECF6-361327E87D61}"/>
                </a:ext>
              </a:extLst>
            </p:cNvPr>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768;p64">
              <a:extLst>
                <a:ext uri="{FF2B5EF4-FFF2-40B4-BE49-F238E27FC236}">
                  <a16:creationId xmlns:a16="http://schemas.microsoft.com/office/drawing/2014/main" id="{E68C57FF-202F-D891-BCA6-48027FDB0491}"/>
                </a:ext>
              </a:extLst>
            </p:cNvPr>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769;p64">
              <a:extLst>
                <a:ext uri="{FF2B5EF4-FFF2-40B4-BE49-F238E27FC236}">
                  <a16:creationId xmlns:a16="http://schemas.microsoft.com/office/drawing/2014/main" id="{F09DF4A1-054F-A138-788E-1112620EF7B5}"/>
                </a:ext>
              </a:extLst>
            </p:cNvPr>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770;p64">
              <a:extLst>
                <a:ext uri="{FF2B5EF4-FFF2-40B4-BE49-F238E27FC236}">
                  <a16:creationId xmlns:a16="http://schemas.microsoft.com/office/drawing/2014/main" id="{604D7C08-144A-7504-5BB4-F5E9A119F26D}"/>
                </a:ext>
              </a:extLst>
            </p:cNvPr>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771;p64">
              <a:extLst>
                <a:ext uri="{FF2B5EF4-FFF2-40B4-BE49-F238E27FC236}">
                  <a16:creationId xmlns:a16="http://schemas.microsoft.com/office/drawing/2014/main" id="{4D03C1C1-0EB9-9C2E-0A21-E4CA0F8B6239}"/>
                </a:ext>
              </a:extLst>
            </p:cNvPr>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772;p64">
              <a:extLst>
                <a:ext uri="{FF2B5EF4-FFF2-40B4-BE49-F238E27FC236}">
                  <a16:creationId xmlns:a16="http://schemas.microsoft.com/office/drawing/2014/main" id="{2C063B45-109A-54A2-66BA-9E286A70410B}"/>
                </a:ext>
              </a:extLst>
            </p:cNvPr>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773;p64">
              <a:extLst>
                <a:ext uri="{FF2B5EF4-FFF2-40B4-BE49-F238E27FC236}">
                  <a16:creationId xmlns:a16="http://schemas.microsoft.com/office/drawing/2014/main" id="{9D34575D-CBD1-E789-B08F-C015BC01219A}"/>
                </a:ext>
              </a:extLst>
            </p:cNvPr>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774;p64">
              <a:extLst>
                <a:ext uri="{FF2B5EF4-FFF2-40B4-BE49-F238E27FC236}">
                  <a16:creationId xmlns:a16="http://schemas.microsoft.com/office/drawing/2014/main" id="{67C3C891-A356-7689-C0AD-6638EB612B07}"/>
                </a:ext>
              </a:extLst>
            </p:cNvPr>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775;p64">
              <a:extLst>
                <a:ext uri="{FF2B5EF4-FFF2-40B4-BE49-F238E27FC236}">
                  <a16:creationId xmlns:a16="http://schemas.microsoft.com/office/drawing/2014/main" id="{3CC37FEB-1DFA-522A-1B8E-EACFE6F9F290}"/>
                </a:ext>
              </a:extLst>
            </p:cNvPr>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776;p64">
              <a:extLst>
                <a:ext uri="{FF2B5EF4-FFF2-40B4-BE49-F238E27FC236}">
                  <a16:creationId xmlns:a16="http://schemas.microsoft.com/office/drawing/2014/main" id="{235074C1-1FC5-0FFC-B89F-A36FFE6C2D03}"/>
                </a:ext>
              </a:extLst>
            </p:cNvPr>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777;p64">
              <a:extLst>
                <a:ext uri="{FF2B5EF4-FFF2-40B4-BE49-F238E27FC236}">
                  <a16:creationId xmlns:a16="http://schemas.microsoft.com/office/drawing/2014/main" id="{EF2652E1-D3C0-669B-F2F1-DC4638569B38}"/>
                </a:ext>
              </a:extLst>
            </p:cNvPr>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778;p64">
              <a:extLst>
                <a:ext uri="{FF2B5EF4-FFF2-40B4-BE49-F238E27FC236}">
                  <a16:creationId xmlns:a16="http://schemas.microsoft.com/office/drawing/2014/main" id="{4537A093-D7C5-3A7D-0CA9-DA78AEF9448F}"/>
                </a:ext>
              </a:extLst>
            </p:cNvPr>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779;p64">
              <a:extLst>
                <a:ext uri="{FF2B5EF4-FFF2-40B4-BE49-F238E27FC236}">
                  <a16:creationId xmlns:a16="http://schemas.microsoft.com/office/drawing/2014/main" id="{CE9CAC8B-2468-9970-E3E1-E4783C4CD7C0}"/>
                </a:ext>
              </a:extLst>
            </p:cNvPr>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780;p64">
              <a:extLst>
                <a:ext uri="{FF2B5EF4-FFF2-40B4-BE49-F238E27FC236}">
                  <a16:creationId xmlns:a16="http://schemas.microsoft.com/office/drawing/2014/main" id="{DD47EA4D-07B2-821B-63CA-3FB2299EEB95}"/>
                </a:ext>
              </a:extLst>
            </p:cNvPr>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781;p64">
              <a:extLst>
                <a:ext uri="{FF2B5EF4-FFF2-40B4-BE49-F238E27FC236}">
                  <a16:creationId xmlns:a16="http://schemas.microsoft.com/office/drawing/2014/main" id="{C7702EB0-94E7-2E0B-5D27-4899B5F7B3D5}"/>
                </a:ext>
              </a:extLst>
            </p:cNvPr>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782;p64">
              <a:extLst>
                <a:ext uri="{FF2B5EF4-FFF2-40B4-BE49-F238E27FC236}">
                  <a16:creationId xmlns:a16="http://schemas.microsoft.com/office/drawing/2014/main" id="{27747AE4-349E-E4CA-F86E-CC4E80D81724}"/>
                </a:ext>
              </a:extLst>
            </p:cNvPr>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783;p64">
              <a:extLst>
                <a:ext uri="{FF2B5EF4-FFF2-40B4-BE49-F238E27FC236}">
                  <a16:creationId xmlns:a16="http://schemas.microsoft.com/office/drawing/2014/main" id="{B99D222A-5112-264F-B31E-55CBCFC5F1D6}"/>
                </a:ext>
              </a:extLst>
            </p:cNvPr>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784;p64">
              <a:extLst>
                <a:ext uri="{FF2B5EF4-FFF2-40B4-BE49-F238E27FC236}">
                  <a16:creationId xmlns:a16="http://schemas.microsoft.com/office/drawing/2014/main" id="{C65ED967-2557-996F-B0AB-2B4D13B5B63F}"/>
                </a:ext>
              </a:extLst>
            </p:cNvPr>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85;p64">
              <a:extLst>
                <a:ext uri="{FF2B5EF4-FFF2-40B4-BE49-F238E27FC236}">
                  <a16:creationId xmlns:a16="http://schemas.microsoft.com/office/drawing/2014/main" id="{14F825F6-93FD-B9D0-FB87-FC0A718510AB}"/>
                </a:ext>
              </a:extLst>
            </p:cNvPr>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86;p64">
              <a:extLst>
                <a:ext uri="{FF2B5EF4-FFF2-40B4-BE49-F238E27FC236}">
                  <a16:creationId xmlns:a16="http://schemas.microsoft.com/office/drawing/2014/main" id="{DD142715-5EB3-5841-AEF3-DD7256595253}"/>
                </a:ext>
              </a:extLst>
            </p:cNvPr>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87;p64">
              <a:extLst>
                <a:ext uri="{FF2B5EF4-FFF2-40B4-BE49-F238E27FC236}">
                  <a16:creationId xmlns:a16="http://schemas.microsoft.com/office/drawing/2014/main" id="{999B8B35-F9CD-265E-8B02-9EFFF3E75667}"/>
                </a:ext>
              </a:extLst>
            </p:cNvPr>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88;p64">
              <a:extLst>
                <a:ext uri="{FF2B5EF4-FFF2-40B4-BE49-F238E27FC236}">
                  <a16:creationId xmlns:a16="http://schemas.microsoft.com/office/drawing/2014/main" id="{1454A7D1-BE7C-EA8D-02B3-8F2E9CBBB23F}"/>
                </a:ext>
              </a:extLst>
            </p:cNvPr>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89;p64">
              <a:extLst>
                <a:ext uri="{FF2B5EF4-FFF2-40B4-BE49-F238E27FC236}">
                  <a16:creationId xmlns:a16="http://schemas.microsoft.com/office/drawing/2014/main" id="{8E2D4B54-E601-9BF9-106D-CED0787B5784}"/>
                </a:ext>
              </a:extLst>
            </p:cNvPr>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90;p64">
              <a:extLst>
                <a:ext uri="{FF2B5EF4-FFF2-40B4-BE49-F238E27FC236}">
                  <a16:creationId xmlns:a16="http://schemas.microsoft.com/office/drawing/2014/main" id="{F8A34A74-1BDE-8DAD-3137-8F06A762E187}"/>
                </a:ext>
              </a:extLst>
            </p:cNvPr>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91;p64">
              <a:extLst>
                <a:ext uri="{FF2B5EF4-FFF2-40B4-BE49-F238E27FC236}">
                  <a16:creationId xmlns:a16="http://schemas.microsoft.com/office/drawing/2014/main" id="{7E682E9D-40D7-79BA-2BCB-0C07AF3B9E65}"/>
                </a:ext>
              </a:extLst>
            </p:cNvPr>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792;p64">
              <a:extLst>
                <a:ext uri="{FF2B5EF4-FFF2-40B4-BE49-F238E27FC236}">
                  <a16:creationId xmlns:a16="http://schemas.microsoft.com/office/drawing/2014/main" id="{438658B8-8B3A-1AAC-F5DD-AAF2D3CE42CE}"/>
                </a:ext>
              </a:extLst>
            </p:cNvPr>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793;p64">
              <a:extLst>
                <a:ext uri="{FF2B5EF4-FFF2-40B4-BE49-F238E27FC236}">
                  <a16:creationId xmlns:a16="http://schemas.microsoft.com/office/drawing/2014/main" id="{8C093A34-5DCF-45EC-0A57-B1A9B0A5D47E}"/>
                </a:ext>
              </a:extLst>
            </p:cNvPr>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794;p64">
              <a:extLst>
                <a:ext uri="{FF2B5EF4-FFF2-40B4-BE49-F238E27FC236}">
                  <a16:creationId xmlns:a16="http://schemas.microsoft.com/office/drawing/2014/main" id="{D3520F4F-09A2-B33F-CE0E-8CA39FEB1EF6}"/>
                </a:ext>
              </a:extLst>
            </p:cNvPr>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795;p64">
              <a:extLst>
                <a:ext uri="{FF2B5EF4-FFF2-40B4-BE49-F238E27FC236}">
                  <a16:creationId xmlns:a16="http://schemas.microsoft.com/office/drawing/2014/main" id="{CFD5B3DC-15EC-7570-4A27-834E678634DF}"/>
                </a:ext>
              </a:extLst>
            </p:cNvPr>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796;p64">
              <a:extLst>
                <a:ext uri="{FF2B5EF4-FFF2-40B4-BE49-F238E27FC236}">
                  <a16:creationId xmlns:a16="http://schemas.microsoft.com/office/drawing/2014/main" id="{B061026E-F5AD-DD37-B996-C42E01504794}"/>
                </a:ext>
              </a:extLst>
            </p:cNvPr>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797;p64">
              <a:extLst>
                <a:ext uri="{FF2B5EF4-FFF2-40B4-BE49-F238E27FC236}">
                  <a16:creationId xmlns:a16="http://schemas.microsoft.com/office/drawing/2014/main" id="{A68A5552-1C27-CD0F-2AAA-8A11B5DEAAC6}"/>
                </a:ext>
              </a:extLst>
            </p:cNvPr>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98;p64">
              <a:extLst>
                <a:ext uri="{FF2B5EF4-FFF2-40B4-BE49-F238E27FC236}">
                  <a16:creationId xmlns:a16="http://schemas.microsoft.com/office/drawing/2014/main" id="{164DBF3F-120F-99AF-ED95-792FE2E7B35D}"/>
                </a:ext>
              </a:extLst>
            </p:cNvPr>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799;p64">
              <a:extLst>
                <a:ext uri="{FF2B5EF4-FFF2-40B4-BE49-F238E27FC236}">
                  <a16:creationId xmlns:a16="http://schemas.microsoft.com/office/drawing/2014/main" id="{FE780A7A-4D4A-E05C-C507-0193277D62BD}"/>
                </a:ext>
              </a:extLst>
            </p:cNvPr>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00;p64">
              <a:extLst>
                <a:ext uri="{FF2B5EF4-FFF2-40B4-BE49-F238E27FC236}">
                  <a16:creationId xmlns:a16="http://schemas.microsoft.com/office/drawing/2014/main" id="{E77A8558-B87D-B3B7-B67E-8DAA47B6BA81}"/>
                </a:ext>
              </a:extLst>
            </p:cNvPr>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01;p64">
              <a:extLst>
                <a:ext uri="{FF2B5EF4-FFF2-40B4-BE49-F238E27FC236}">
                  <a16:creationId xmlns:a16="http://schemas.microsoft.com/office/drawing/2014/main" id="{799C9DF4-E704-BFAA-2CC3-3E0A69F41843}"/>
                </a:ext>
              </a:extLst>
            </p:cNvPr>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02;p64">
              <a:extLst>
                <a:ext uri="{FF2B5EF4-FFF2-40B4-BE49-F238E27FC236}">
                  <a16:creationId xmlns:a16="http://schemas.microsoft.com/office/drawing/2014/main" id="{F8F7114D-51E7-1FE3-93FF-6CA6EF190AB5}"/>
                </a:ext>
              </a:extLst>
            </p:cNvPr>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03;p64">
              <a:extLst>
                <a:ext uri="{FF2B5EF4-FFF2-40B4-BE49-F238E27FC236}">
                  <a16:creationId xmlns:a16="http://schemas.microsoft.com/office/drawing/2014/main" id="{76B5C7A0-F484-28FD-36E5-BB61388D9ACE}"/>
                </a:ext>
              </a:extLst>
            </p:cNvPr>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804;p64">
              <a:extLst>
                <a:ext uri="{FF2B5EF4-FFF2-40B4-BE49-F238E27FC236}">
                  <a16:creationId xmlns:a16="http://schemas.microsoft.com/office/drawing/2014/main" id="{5F0D11E8-FE3C-1569-A108-4EDBDF42FCDA}"/>
                </a:ext>
              </a:extLst>
            </p:cNvPr>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805;p64">
              <a:extLst>
                <a:ext uri="{FF2B5EF4-FFF2-40B4-BE49-F238E27FC236}">
                  <a16:creationId xmlns:a16="http://schemas.microsoft.com/office/drawing/2014/main" id="{8AFA037B-9133-A84C-68AF-7977A575CEEF}"/>
                </a:ext>
              </a:extLst>
            </p:cNvPr>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806;p64">
              <a:extLst>
                <a:ext uri="{FF2B5EF4-FFF2-40B4-BE49-F238E27FC236}">
                  <a16:creationId xmlns:a16="http://schemas.microsoft.com/office/drawing/2014/main" id="{4A774309-EF1D-FC31-C868-BAAD2FEF6918}"/>
                </a:ext>
              </a:extLst>
            </p:cNvPr>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807;p64">
              <a:extLst>
                <a:ext uri="{FF2B5EF4-FFF2-40B4-BE49-F238E27FC236}">
                  <a16:creationId xmlns:a16="http://schemas.microsoft.com/office/drawing/2014/main" id="{3F060B5B-B77B-15C5-76A4-82B918BC1B74}"/>
                </a:ext>
              </a:extLst>
            </p:cNvPr>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808;p64">
              <a:extLst>
                <a:ext uri="{FF2B5EF4-FFF2-40B4-BE49-F238E27FC236}">
                  <a16:creationId xmlns:a16="http://schemas.microsoft.com/office/drawing/2014/main" id="{93015B51-4493-6458-3190-8D3DBD65874E}"/>
                </a:ext>
              </a:extLst>
            </p:cNvPr>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809;p64">
              <a:extLst>
                <a:ext uri="{FF2B5EF4-FFF2-40B4-BE49-F238E27FC236}">
                  <a16:creationId xmlns:a16="http://schemas.microsoft.com/office/drawing/2014/main" id="{E7BB05F2-2C7D-2FF9-77B4-D4504F60A1C0}"/>
                </a:ext>
              </a:extLst>
            </p:cNvPr>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810;p64">
              <a:extLst>
                <a:ext uri="{FF2B5EF4-FFF2-40B4-BE49-F238E27FC236}">
                  <a16:creationId xmlns:a16="http://schemas.microsoft.com/office/drawing/2014/main" id="{1C2075CF-2689-B904-B579-462A2468FF98}"/>
                </a:ext>
              </a:extLst>
            </p:cNvPr>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811;p64">
              <a:extLst>
                <a:ext uri="{FF2B5EF4-FFF2-40B4-BE49-F238E27FC236}">
                  <a16:creationId xmlns:a16="http://schemas.microsoft.com/office/drawing/2014/main" id="{C513BAF0-1C62-5E2A-0785-990E517D8EB9}"/>
                </a:ext>
              </a:extLst>
            </p:cNvPr>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812;p64">
              <a:extLst>
                <a:ext uri="{FF2B5EF4-FFF2-40B4-BE49-F238E27FC236}">
                  <a16:creationId xmlns:a16="http://schemas.microsoft.com/office/drawing/2014/main" id="{A61967BF-39F4-D45A-44FF-37A65E8DE6CF}"/>
                </a:ext>
              </a:extLst>
            </p:cNvPr>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813;p64">
              <a:extLst>
                <a:ext uri="{FF2B5EF4-FFF2-40B4-BE49-F238E27FC236}">
                  <a16:creationId xmlns:a16="http://schemas.microsoft.com/office/drawing/2014/main" id="{C9C17132-9627-06E2-9DAA-8D16D0A462CF}"/>
                </a:ext>
              </a:extLst>
            </p:cNvPr>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814;p64">
              <a:extLst>
                <a:ext uri="{FF2B5EF4-FFF2-40B4-BE49-F238E27FC236}">
                  <a16:creationId xmlns:a16="http://schemas.microsoft.com/office/drawing/2014/main" id="{0AF57951-6227-A425-D0B0-2597B9311405}"/>
                </a:ext>
              </a:extLst>
            </p:cNvPr>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4815;p64">
              <a:extLst>
                <a:ext uri="{FF2B5EF4-FFF2-40B4-BE49-F238E27FC236}">
                  <a16:creationId xmlns:a16="http://schemas.microsoft.com/office/drawing/2014/main" id="{11B04B3F-3413-DA0A-7812-8EDCD39E8819}"/>
                </a:ext>
              </a:extLst>
            </p:cNvPr>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4816;p64">
              <a:extLst>
                <a:ext uri="{FF2B5EF4-FFF2-40B4-BE49-F238E27FC236}">
                  <a16:creationId xmlns:a16="http://schemas.microsoft.com/office/drawing/2014/main" id="{4927B0E9-C17E-0789-4992-361E1CF68972}"/>
                </a:ext>
              </a:extLst>
            </p:cNvPr>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4817;p64">
              <a:extLst>
                <a:ext uri="{FF2B5EF4-FFF2-40B4-BE49-F238E27FC236}">
                  <a16:creationId xmlns:a16="http://schemas.microsoft.com/office/drawing/2014/main" id="{0ADA980C-98BC-E614-A45A-9AD09F84A26F}"/>
                </a:ext>
              </a:extLst>
            </p:cNvPr>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4818;p64">
              <a:extLst>
                <a:ext uri="{FF2B5EF4-FFF2-40B4-BE49-F238E27FC236}">
                  <a16:creationId xmlns:a16="http://schemas.microsoft.com/office/drawing/2014/main" id="{9320E52E-622E-4B01-8943-D76D1CADA8A3}"/>
                </a:ext>
              </a:extLst>
            </p:cNvPr>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4819;p64">
              <a:extLst>
                <a:ext uri="{FF2B5EF4-FFF2-40B4-BE49-F238E27FC236}">
                  <a16:creationId xmlns:a16="http://schemas.microsoft.com/office/drawing/2014/main" id="{2377C394-A10C-6BA7-5689-EF7B4AA72CA6}"/>
                </a:ext>
              </a:extLst>
            </p:cNvPr>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4820;p64">
              <a:extLst>
                <a:ext uri="{FF2B5EF4-FFF2-40B4-BE49-F238E27FC236}">
                  <a16:creationId xmlns:a16="http://schemas.microsoft.com/office/drawing/2014/main" id="{3704DBE5-F0BC-99EE-813A-9E05C2AD4DA6}"/>
                </a:ext>
              </a:extLst>
            </p:cNvPr>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4821;p64">
              <a:extLst>
                <a:ext uri="{FF2B5EF4-FFF2-40B4-BE49-F238E27FC236}">
                  <a16:creationId xmlns:a16="http://schemas.microsoft.com/office/drawing/2014/main" id="{14270B65-2588-E445-983B-5DAFA7991AD3}"/>
                </a:ext>
              </a:extLst>
            </p:cNvPr>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4822;p64">
              <a:extLst>
                <a:ext uri="{FF2B5EF4-FFF2-40B4-BE49-F238E27FC236}">
                  <a16:creationId xmlns:a16="http://schemas.microsoft.com/office/drawing/2014/main" id="{493DC164-FD21-39A7-E9B2-86115712C2C6}"/>
                </a:ext>
              </a:extLst>
            </p:cNvPr>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4823;p64">
              <a:extLst>
                <a:ext uri="{FF2B5EF4-FFF2-40B4-BE49-F238E27FC236}">
                  <a16:creationId xmlns:a16="http://schemas.microsoft.com/office/drawing/2014/main" id="{C9254C2D-5A38-E14F-9FF0-2A5D13B74C51}"/>
                </a:ext>
              </a:extLst>
            </p:cNvPr>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4824;p64">
              <a:extLst>
                <a:ext uri="{FF2B5EF4-FFF2-40B4-BE49-F238E27FC236}">
                  <a16:creationId xmlns:a16="http://schemas.microsoft.com/office/drawing/2014/main" id="{EB314EF9-2A12-ADCF-6FF8-D3076643020F}"/>
                </a:ext>
              </a:extLst>
            </p:cNvPr>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4825;p64">
              <a:extLst>
                <a:ext uri="{FF2B5EF4-FFF2-40B4-BE49-F238E27FC236}">
                  <a16:creationId xmlns:a16="http://schemas.microsoft.com/office/drawing/2014/main" id="{D5B7F4C1-85D3-B15F-6601-F28DCB13EA86}"/>
                </a:ext>
              </a:extLst>
            </p:cNvPr>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4826;p64">
              <a:extLst>
                <a:ext uri="{FF2B5EF4-FFF2-40B4-BE49-F238E27FC236}">
                  <a16:creationId xmlns:a16="http://schemas.microsoft.com/office/drawing/2014/main" id="{2CE6498B-0A19-547A-3E7C-8A858A934048}"/>
                </a:ext>
              </a:extLst>
            </p:cNvPr>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4827;p64">
              <a:extLst>
                <a:ext uri="{FF2B5EF4-FFF2-40B4-BE49-F238E27FC236}">
                  <a16:creationId xmlns:a16="http://schemas.microsoft.com/office/drawing/2014/main" id="{4CE36E43-1583-89F2-CCC9-25071C8BE2EF}"/>
                </a:ext>
              </a:extLst>
            </p:cNvPr>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4828;p64">
              <a:extLst>
                <a:ext uri="{FF2B5EF4-FFF2-40B4-BE49-F238E27FC236}">
                  <a16:creationId xmlns:a16="http://schemas.microsoft.com/office/drawing/2014/main" id="{B967B9AD-6AA7-B28B-789C-C270AC6E8A1A}"/>
                </a:ext>
              </a:extLst>
            </p:cNvPr>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4829;p64">
              <a:extLst>
                <a:ext uri="{FF2B5EF4-FFF2-40B4-BE49-F238E27FC236}">
                  <a16:creationId xmlns:a16="http://schemas.microsoft.com/office/drawing/2014/main" id="{0615E699-3E4C-D9AB-8558-47E54D8507D5}"/>
                </a:ext>
              </a:extLst>
            </p:cNvPr>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4830;p64">
              <a:extLst>
                <a:ext uri="{FF2B5EF4-FFF2-40B4-BE49-F238E27FC236}">
                  <a16:creationId xmlns:a16="http://schemas.microsoft.com/office/drawing/2014/main" id="{747F8E38-556A-8DFF-6940-B10A544614F6}"/>
                </a:ext>
              </a:extLst>
            </p:cNvPr>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4831;p64">
              <a:extLst>
                <a:ext uri="{FF2B5EF4-FFF2-40B4-BE49-F238E27FC236}">
                  <a16:creationId xmlns:a16="http://schemas.microsoft.com/office/drawing/2014/main" id="{33BDDD1C-3BF2-EF9C-3B29-E2418856758B}"/>
                </a:ext>
              </a:extLst>
            </p:cNvPr>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4832;p64">
              <a:extLst>
                <a:ext uri="{FF2B5EF4-FFF2-40B4-BE49-F238E27FC236}">
                  <a16:creationId xmlns:a16="http://schemas.microsoft.com/office/drawing/2014/main" id="{359B6C1B-4885-5D14-802F-C31FA93E9D9F}"/>
                </a:ext>
              </a:extLst>
            </p:cNvPr>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4833;p64">
              <a:extLst>
                <a:ext uri="{FF2B5EF4-FFF2-40B4-BE49-F238E27FC236}">
                  <a16:creationId xmlns:a16="http://schemas.microsoft.com/office/drawing/2014/main" id="{8877606E-59F4-FF43-2ED9-C6DEEA9E2589}"/>
                </a:ext>
              </a:extLst>
            </p:cNvPr>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4834;p64">
              <a:extLst>
                <a:ext uri="{FF2B5EF4-FFF2-40B4-BE49-F238E27FC236}">
                  <a16:creationId xmlns:a16="http://schemas.microsoft.com/office/drawing/2014/main" id="{BCAEA3ED-9A38-1BEA-B65D-0AEDE9398C5C}"/>
                </a:ext>
              </a:extLst>
            </p:cNvPr>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4835;p64">
              <a:extLst>
                <a:ext uri="{FF2B5EF4-FFF2-40B4-BE49-F238E27FC236}">
                  <a16:creationId xmlns:a16="http://schemas.microsoft.com/office/drawing/2014/main" id="{FDF71928-61E0-6266-9D5F-95BE0555018C}"/>
                </a:ext>
              </a:extLst>
            </p:cNvPr>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4836;p64">
              <a:extLst>
                <a:ext uri="{FF2B5EF4-FFF2-40B4-BE49-F238E27FC236}">
                  <a16:creationId xmlns:a16="http://schemas.microsoft.com/office/drawing/2014/main" id="{AA2E4AB2-70A7-8325-4ECF-D086CE77F13F}"/>
                </a:ext>
              </a:extLst>
            </p:cNvPr>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4837;p64">
              <a:extLst>
                <a:ext uri="{FF2B5EF4-FFF2-40B4-BE49-F238E27FC236}">
                  <a16:creationId xmlns:a16="http://schemas.microsoft.com/office/drawing/2014/main" id="{B4BD207A-7EFD-50E0-4892-C0DDC72919AA}"/>
                </a:ext>
              </a:extLst>
            </p:cNvPr>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4838;p64">
              <a:extLst>
                <a:ext uri="{FF2B5EF4-FFF2-40B4-BE49-F238E27FC236}">
                  <a16:creationId xmlns:a16="http://schemas.microsoft.com/office/drawing/2014/main" id="{F0E05D2D-9F27-0E62-A0B0-85B9D8B813B2}"/>
                </a:ext>
              </a:extLst>
            </p:cNvPr>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4839;p64">
              <a:extLst>
                <a:ext uri="{FF2B5EF4-FFF2-40B4-BE49-F238E27FC236}">
                  <a16:creationId xmlns:a16="http://schemas.microsoft.com/office/drawing/2014/main" id="{07522035-3FE6-62D1-D2A6-2D6638D12EDD}"/>
                </a:ext>
              </a:extLst>
            </p:cNvPr>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4840;p64">
              <a:extLst>
                <a:ext uri="{FF2B5EF4-FFF2-40B4-BE49-F238E27FC236}">
                  <a16:creationId xmlns:a16="http://schemas.microsoft.com/office/drawing/2014/main" id="{7DF0DD8C-3439-4192-DCAB-91C3BDE4FCEF}"/>
                </a:ext>
              </a:extLst>
            </p:cNvPr>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4841;p64">
              <a:extLst>
                <a:ext uri="{FF2B5EF4-FFF2-40B4-BE49-F238E27FC236}">
                  <a16:creationId xmlns:a16="http://schemas.microsoft.com/office/drawing/2014/main" id="{74664701-0BCA-81B1-E767-A95464931978}"/>
                </a:ext>
              </a:extLst>
            </p:cNvPr>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4842;p64">
              <a:extLst>
                <a:ext uri="{FF2B5EF4-FFF2-40B4-BE49-F238E27FC236}">
                  <a16:creationId xmlns:a16="http://schemas.microsoft.com/office/drawing/2014/main" id="{650C1F56-25C7-E846-B6CA-8FD60AE05BB3}"/>
                </a:ext>
              </a:extLst>
            </p:cNvPr>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4843;p64">
              <a:extLst>
                <a:ext uri="{FF2B5EF4-FFF2-40B4-BE49-F238E27FC236}">
                  <a16:creationId xmlns:a16="http://schemas.microsoft.com/office/drawing/2014/main" id="{7047942F-B834-1BF7-75F1-D6C5AD6CF85D}"/>
                </a:ext>
              </a:extLst>
            </p:cNvPr>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4844;p64">
              <a:extLst>
                <a:ext uri="{FF2B5EF4-FFF2-40B4-BE49-F238E27FC236}">
                  <a16:creationId xmlns:a16="http://schemas.microsoft.com/office/drawing/2014/main" id="{FB630B35-AC5C-158C-BA8C-77B3F279CB7E}"/>
                </a:ext>
              </a:extLst>
            </p:cNvPr>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4845;p64">
              <a:extLst>
                <a:ext uri="{FF2B5EF4-FFF2-40B4-BE49-F238E27FC236}">
                  <a16:creationId xmlns:a16="http://schemas.microsoft.com/office/drawing/2014/main" id="{0D30B85D-FEE4-1C95-B2D3-E82421C77BD9}"/>
                </a:ext>
              </a:extLst>
            </p:cNvPr>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4846;p64">
              <a:extLst>
                <a:ext uri="{FF2B5EF4-FFF2-40B4-BE49-F238E27FC236}">
                  <a16:creationId xmlns:a16="http://schemas.microsoft.com/office/drawing/2014/main" id="{AD0EA0B6-D7A4-EF03-5C53-A65DF0D2E7A4}"/>
                </a:ext>
              </a:extLst>
            </p:cNvPr>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4847;p64">
              <a:extLst>
                <a:ext uri="{FF2B5EF4-FFF2-40B4-BE49-F238E27FC236}">
                  <a16:creationId xmlns:a16="http://schemas.microsoft.com/office/drawing/2014/main" id="{5E9EF067-6312-61AF-9F16-FB231AD70EF3}"/>
                </a:ext>
              </a:extLst>
            </p:cNvPr>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4848;p64">
              <a:extLst>
                <a:ext uri="{FF2B5EF4-FFF2-40B4-BE49-F238E27FC236}">
                  <a16:creationId xmlns:a16="http://schemas.microsoft.com/office/drawing/2014/main" id="{E42DD9E8-29F8-E631-BD6D-AD23327CD308}"/>
                </a:ext>
              </a:extLst>
            </p:cNvPr>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4849;p64">
              <a:extLst>
                <a:ext uri="{FF2B5EF4-FFF2-40B4-BE49-F238E27FC236}">
                  <a16:creationId xmlns:a16="http://schemas.microsoft.com/office/drawing/2014/main" id="{0A49CEAB-A94F-48A7-63AE-EAF1B26B00CE}"/>
                </a:ext>
              </a:extLst>
            </p:cNvPr>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4850;p64">
              <a:extLst>
                <a:ext uri="{FF2B5EF4-FFF2-40B4-BE49-F238E27FC236}">
                  <a16:creationId xmlns:a16="http://schemas.microsoft.com/office/drawing/2014/main" id="{84224F75-2B94-1254-2AA1-52270D0FBF42}"/>
                </a:ext>
              </a:extLst>
            </p:cNvPr>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4851;p64">
              <a:extLst>
                <a:ext uri="{FF2B5EF4-FFF2-40B4-BE49-F238E27FC236}">
                  <a16:creationId xmlns:a16="http://schemas.microsoft.com/office/drawing/2014/main" id="{E655930F-755E-BCB7-615F-23328E77752A}"/>
                </a:ext>
              </a:extLst>
            </p:cNvPr>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4852;p64">
              <a:extLst>
                <a:ext uri="{FF2B5EF4-FFF2-40B4-BE49-F238E27FC236}">
                  <a16:creationId xmlns:a16="http://schemas.microsoft.com/office/drawing/2014/main" id="{0374E374-E546-0402-75B9-60DE17F246FD}"/>
                </a:ext>
              </a:extLst>
            </p:cNvPr>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4853;p64">
              <a:extLst>
                <a:ext uri="{FF2B5EF4-FFF2-40B4-BE49-F238E27FC236}">
                  <a16:creationId xmlns:a16="http://schemas.microsoft.com/office/drawing/2014/main" id="{9C1E5A89-E2DF-205C-DE04-4FC75C9DE661}"/>
                </a:ext>
              </a:extLst>
            </p:cNvPr>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4854;p64">
              <a:extLst>
                <a:ext uri="{FF2B5EF4-FFF2-40B4-BE49-F238E27FC236}">
                  <a16:creationId xmlns:a16="http://schemas.microsoft.com/office/drawing/2014/main" id="{E494C714-4E13-47FC-2FB1-8432F4CFDE82}"/>
                </a:ext>
              </a:extLst>
            </p:cNvPr>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4855;p64">
              <a:extLst>
                <a:ext uri="{FF2B5EF4-FFF2-40B4-BE49-F238E27FC236}">
                  <a16:creationId xmlns:a16="http://schemas.microsoft.com/office/drawing/2014/main" id="{AB87FAE0-C1DE-F89D-82BF-827E38EA8981}"/>
                </a:ext>
              </a:extLst>
            </p:cNvPr>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4856;p64">
              <a:extLst>
                <a:ext uri="{FF2B5EF4-FFF2-40B4-BE49-F238E27FC236}">
                  <a16:creationId xmlns:a16="http://schemas.microsoft.com/office/drawing/2014/main" id="{B02AE28C-DD65-9CDE-BBD1-7AD648298A82}"/>
                </a:ext>
              </a:extLst>
            </p:cNvPr>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4857;p64">
              <a:extLst>
                <a:ext uri="{FF2B5EF4-FFF2-40B4-BE49-F238E27FC236}">
                  <a16:creationId xmlns:a16="http://schemas.microsoft.com/office/drawing/2014/main" id="{3235077C-5436-9FAB-F178-922CA62C0341}"/>
                </a:ext>
              </a:extLst>
            </p:cNvPr>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4858;p64">
              <a:extLst>
                <a:ext uri="{FF2B5EF4-FFF2-40B4-BE49-F238E27FC236}">
                  <a16:creationId xmlns:a16="http://schemas.microsoft.com/office/drawing/2014/main" id="{AB469340-DC69-2C65-1387-5107C3F36031}"/>
                </a:ext>
              </a:extLst>
            </p:cNvPr>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4859;p64">
              <a:extLst>
                <a:ext uri="{FF2B5EF4-FFF2-40B4-BE49-F238E27FC236}">
                  <a16:creationId xmlns:a16="http://schemas.microsoft.com/office/drawing/2014/main" id="{55DECBB9-43BF-28B5-2E5E-81BC9EE44C9C}"/>
                </a:ext>
              </a:extLst>
            </p:cNvPr>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4860;p64">
              <a:extLst>
                <a:ext uri="{FF2B5EF4-FFF2-40B4-BE49-F238E27FC236}">
                  <a16:creationId xmlns:a16="http://schemas.microsoft.com/office/drawing/2014/main" id="{23D4D069-D19A-B143-26E1-2D50FC2654AB}"/>
                </a:ext>
              </a:extLst>
            </p:cNvPr>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4861;p64">
              <a:extLst>
                <a:ext uri="{FF2B5EF4-FFF2-40B4-BE49-F238E27FC236}">
                  <a16:creationId xmlns:a16="http://schemas.microsoft.com/office/drawing/2014/main" id="{80D42E79-BCFC-7152-499B-01815A9684BF}"/>
                </a:ext>
              </a:extLst>
            </p:cNvPr>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4862;p64">
              <a:extLst>
                <a:ext uri="{FF2B5EF4-FFF2-40B4-BE49-F238E27FC236}">
                  <a16:creationId xmlns:a16="http://schemas.microsoft.com/office/drawing/2014/main" id="{81B4D66A-4050-2717-D4D5-292146C29E51}"/>
                </a:ext>
              </a:extLst>
            </p:cNvPr>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4863;p64">
              <a:extLst>
                <a:ext uri="{FF2B5EF4-FFF2-40B4-BE49-F238E27FC236}">
                  <a16:creationId xmlns:a16="http://schemas.microsoft.com/office/drawing/2014/main" id="{37EEC8F6-92CE-967A-B0A6-726B6761C609}"/>
                </a:ext>
              </a:extLst>
            </p:cNvPr>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4864;p64">
              <a:extLst>
                <a:ext uri="{FF2B5EF4-FFF2-40B4-BE49-F238E27FC236}">
                  <a16:creationId xmlns:a16="http://schemas.microsoft.com/office/drawing/2014/main" id="{18F64A58-EAB9-F93C-647B-7A1511E53706}"/>
                </a:ext>
              </a:extLst>
            </p:cNvPr>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4865;p64">
              <a:extLst>
                <a:ext uri="{FF2B5EF4-FFF2-40B4-BE49-F238E27FC236}">
                  <a16:creationId xmlns:a16="http://schemas.microsoft.com/office/drawing/2014/main" id="{02FCE882-4574-E052-F1D0-BC65E454781E}"/>
                </a:ext>
              </a:extLst>
            </p:cNvPr>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4866;p64">
              <a:extLst>
                <a:ext uri="{FF2B5EF4-FFF2-40B4-BE49-F238E27FC236}">
                  <a16:creationId xmlns:a16="http://schemas.microsoft.com/office/drawing/2014/main" id="{24B41D2E-837F-E21F-A496-A89A051FF332}"/>
                </a:ext>
              </a:extLst>
            </p:cNvPr>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4867;p64">
              <a:extLst>
                <a:ext uri="{FF2B5EF4-FFF2-40B4-BE49-F238E27FC236}">
                  <a16:creationId xmlns:a16="http://schemas.microsoft.com/office/drawing/2014/main" id="{8639281E-9D8A-737B-D8D6-B0BB29BC5EB9}"/>
                </a:ext>
              </a:extLst>
            </p:cNvPr>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4868;p64">
              <a:extLst>
                <a:ext uri="{FF2B5EF4-FFF2-40B4-BE49-F238E27FC236}">
                  <a16:creationId xmlns:a16="http://schemas.microsoft.com/office/drawing/2014/main" id="{623F9D50-C63D-AF4C-18E1-80C9098B77B8}"/>
                </a:ext>
              </a:extLst>
            </p:cNvPr>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4869;p64">
              <a:extLst>
                <a:ext uri="{FF2B5EF4-FFF2-40B4-BE49-F238E27FC236}">
                  <a16:creationId xmlns:a16="http://schemas.microsoft.com/office/drawing/2014/main" id="{785BB4B6-4F4D-9555-F7E4-55EFB09DC091}"/>
                </a:ext>
              </a:extLst>
            </p:cNvPr>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4870;p64">
              <a:extLst>
                <a:ext uri="{FF2B5EF4-FFF2-40B4-BE49-F238E27FC236}">
                  <a16:creationId xmlns:a16="http://schemas.microsoft.com/office/drawing/2014/main" id="{E8F64BC2-1489-71FA-CBFD-A4C11FA1003F}"/>
                </a:ext>
              </a:extLst>
            </p:cNvPr>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4871;p64">
              <a:extLst>
                <a:ext uri="{FF2B5EF4-FFF2-40B4-BE49-F238E27FC236}">
                  <a16:creationId xmlns:a16="http://schemas.microsoft.com/office/drawing/2014/main" id="{7B76DCB1-985D-53E3-8D34-8D90C6693C23}"/>
                </a:ext>
              </a:extLst>
            </p:cNvPr>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4872;p64">
              <a:extLst>
                <a:ext uri="{FF2B5EF4-FFF2-40B4-BE49-F238E27FC236}">
                  <a16:creationId xmlns:a16="http://schemas.microsoft.com/office/drawing/2014/main" id="{6ABB9BA2-38B0-9F14-5705-90B03464ECF2}"/>
                </a:ext>
              </a:extLst>
            </p:cNvPr>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4873;p64">
              <a:extLst>
                <a:ext uri="{FF2B5EF4-FFF2-40B4-BE49-F238E27FC236}">
                  <a16:creationId xmlns:a16="http://schemas.microsoft.com/office/drawing/2014/main" id="{3D36AF7E-52FF-CB19-D6BA-5D2D978B2630}"/>
                </a:ext>
              </a:extLst>
            </p:cNvPr>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4874;p64">
              <a:extLst>
                <a:ext uri="{FF2B5EF4-FFF2-40B4-BE49-F238E27FC236}">
                  <a16:creationId xmlns:a16="http://schemas.microsoft.com/office/drawing/2014/main" id="{4C97610F-0030-3D38-7B2B-C20C1DD342D4}"/>
                </a:ext>
              </a:extLst>
            </p:cNvPr>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4875;p64">
              <a:extLst>
                <a:ext uri="{FF2B5EF4-FFF2-40B4-BE49-F238E27FC236}">
                  <a16:creationId xmlns:a16="http://schemas.microsoft.com/office/drawing/2014/main" id="{1541F9FA-8885-78ED-59D3-FD786C1079B8}"/>
                </a:ext>
              </a:extLst>
            </p:cNvPr>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4876;p64">
              <a:extLst>
                <a:ext uri="{FF2B5EF4-FFF2-40B4-BE49-F238E27FC236}">
                  <a16:creationId xmlns:a16="http://schemas.microsoft.com/office/drawing/2014/main" id="{D4C162A2-56B7-8BBF-2B65-F8ACFC197E4D}"/>
                </a:ext>
              </a:extLst>
            </p:cNvPr>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4877;p64">
              <a:extLst>
                <a:ext uri="{FF2B5EF4-FFF2-40B4-BE49-F238E27FC236}">
                  <a16:creationId xmlns:a16="http://schemas.microsoft.com/office/drawing/2014/main" id="{A96C4990-6447-F0F5-9EDB-308A4ADDA3DE}"/>
                </a:ext>
              </a:extLst>
            </p:cNvPr>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4878;p64">
              <a:extLst>
                <a:ext uri="{FF2B5EF4-FFF2-40B4-BE49-F238E27FC236}">
                  <a16:creationId xmlns:a16="http://schemas.microsoft.com/office/drawing/2014/main" id="{23640B31-CCCA-4A4F-49E9-E37CC30B5476}"/>
                </a:ext>
              </a:extLst>
            </p:cNvPr>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4879;p64">
              <a:extLst>
                <a:ext uri="{FF2B5EF4-FFF2-40B4-BE49-F238E27FC236}">
                  <a16:creationId xmlns:a16="http://schemas.microsoft.com/office/drawing/2014/main" id="{8A579B4F-F36B-7075-CA1D-42361CEA235C}"/>
                </a:ext>
              </a:extLst>
            </p:cNvPr>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4880;p64">
              <a:extLst>
                <a:ext uri="{FF2B5EF4-FFF2-40B4-BE49-F238E27FC236}">
                  <a16:creationId xmlns:a16="http://schemas.microsoft.com/office/drawing/2014/main" id="{11440F99-CA8B-47EF-0611-FF1547701049}"/>
                </a:ext>
              </a:extLst>
            </p:cNvPr>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4881;p64">
              <a:extLst>
                <a:ext uri="{FF2B5EF4-FFF2-40B4-BE49-F238E27FC236}">
                  <a16:creationId xmlns:a16="http://schemas.microsoft.com/office/drawing/2014/main" id="{2D4CEBF6-EC84-D904-7D84-59AA7A7CB036}"/>
                </a:ext>
              </a:extLst>
            </p:cNvPr>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4882;p64">
              <a:extLst>
                <a:ext uri="{FF2B5EF4-FFF2-40B4-BE49-F238E27FC236}">
                  <a16:creationId xmlns:a16="http://schemas.microsoft.com/office/drawing/2014/main" id="{F41E2C81-AAF0-E3BF-8348-69E1BF055CFA}"/>
                </a:ext>
              </a:extLst>
            </p:cNvPr>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4883;p64">
              <a:extLst>
                <a:ext uri="{FF2B5EF4-FFF2-40B4-BE49-F238E27FC236}">
                  <a16:creationId xmlns:a16="http://schemas.microsoft.com/office/drawing/2014/main" id="{50641D8C-72CF-D81D-CD3C-A27E35A33FFB}"/>
                </a:ext>
              </a:extLst>
            </p:cNvPr>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4884;p64">
              <a:extLst>
                <a:ext uri="{FF2B5EF4-FFF2-40B4-BE49-F238E27FC236}">
                  <a16:creationId xmlns:a16="http://schemas.microsoft.com/office/drawing/2014/main" id="{6868B82E-ABB3-D850-EE88-C710EF066AD9}"/>
                </a:ext>
              </a:extLst>
            </p:cNvPr>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4885;p64">
              <a:extLst>
                <a:ext uri="{FF2B5EF4-FFF2-40B4-BE49-F238E27FC236}">
                  <a16:creationId xmlns:a16="http://schemas.microsoft.com/office/drawing/2014/main" id="{D93FA972-FDBD-B887-204F-49986DBB0072}"/>
                </a:ext>
              </a:extLst>
            </p:cNvPr>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4886;p64">
              <a:extLst>
                <a:ext uri="{FF2B5EF4-FFF2-40B4-BE49-F238E27FC236}">
                  <a16:creationId xmlns:a16="http://schemas.microsoft.com/office/drawing/2014/main" id="{AB5E4084-E552-6745-400F-C6899D391613}"/>
                </a:ext>
              </a:extLst>
            </p:cNvPr>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4887;p64">
              <a:extLst>
                <a:ext uri="{FF2B5EF4-FFF2-40B4-BE49-F238E27FC236}">
                  <a16:creationId xmlns:a16="http://schemas.microsoft.com/office/drawing/2014/main" id="{0FA04BA5-FFE8-0EB9-536A-0960C714F4B0}"/>
                </a:ext>
              </a:extLst>
            </p:cNvPr>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4888;p64">
              <a:extLst>
                <a:ext uri="{FF2B5EF4-FFF2-40B4-BE49-F238E27FC236}">
                  <a16:creationId xmlns:a16="http://schemas.microsoft.com/office/drawing/2014/main" id="{76FEDD3A-9399-AD3C-287B-092CBB9A42A0}"/>
                </a:ext>
              </a:extLst>
            </p:cNvPr>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4889;p64">
              <a:extLst>
                <a:ext uri="{FF2B5EF4-FFF2-40B4-BE49-F238E27FC236}">
                  <a16:creationId xmlns:a16="http://schemas.microsoft.com/office/drawing/2014/main" id="{F74C716A-4442-AAEE-5EC5-B64B6D2AB38C}"/>
                </a:ext>
              </a:extLst>
            </p:cNvPr>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4890;p64">
              <a:extLst>
                <a:ext uri="{FF2B5EF4-FFF2-40B4-BE49-F238E27FC236}">
                  <a16:creationId xmlns:a16="http://schemas.microsoft.com/office/drawing/2014/main" id="{9615A61A-41DF-3DAD-AB97-C446B52646C5}"/>
                </a:ext>
              </a:extLst>
            </p:cNvPr>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4891;p64">
              <a:extLst>
                <a:ext uri="{FF2B5EF4-FFF2-40B4-BE49-F238E27FC236}">
                  <a16:creationId xmlns:a16="http://schemas.microsoft.com/office/drawing/2014/main" id="{14A931A8-F382-3574-58D3-7CEEAD08F0D4}"/>
                </a:ext>
              </a:extLst>
            </p:cNvPr>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4892;p64">
              <a:extLst>
                <a:ext uri="{FF2B5EF4-FFF2-40B4-BE49-F238E27FC236}">
                  <a16:creationId xmlns:a16="http://schemas.microsoft.com/office/drawing/2014/main" id="{CDEB15BA-D48E-A94C-E847-288BC2E2E10E}"/>
                </a:ext>
              </a:extLst>
            </p:cNvPr>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4893;p64">
              <a:extLst>
                <a:ext uri="{FF2B5EF4-FFF2-40B4-BE49-F238E27FC236}">
                  <a16:creationId xmlns:a16="http://schemas.microsoft.com/office/drawing/2014/main" id="{90963176-C286-C2C6-4B35-1462D4C71513}"/>
                </a:ext>
              </a:extLst>
            </p:cNvPr>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4894;p64">
              <a:extLst>
                <a:ext uri="{FF2B5EF4-FFF2-40B4-BE49-F238E27FC236}">
                  <a16:creationId xmlns:a16="http://schemas.microsoft.com/office/drawing/2014/main" id="{27576888-DD03-2B0B-267A-E0B46D25408B}"/>
                </a:ext>
              </a:extLst>
            </p:cNvPr>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4895;p64">
              <a:extLst>
                <a:ext uri="{FF2B5EF4-FFF2-40B4-BE49-F238E27FC236}">
                  <a16:creationId xmlns:a16="http://schemas.microsoft.com/office/drawing/2014/main" id="{2EE8BE27-CB5D-2102-52C8-879A80B3AE8E}"/>
                </a:ext>
              </a:extLst>
            </p:cNvPr>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4896;p64">
              <a:extLst>
                <a:ext uri="{FF2B5EF4-FFF2-40B4-BE49-F238E27FC236}">
                  <a16:creationId xmlns:a16="http://schemas.microsoft.com/office/drawing/2014/main" id="{7B93D2A0-D7D6-9D77-86F4-4481D03A2EF0}"/>
                </a:ext>
              </a:extLst>
            </p:cNvPr>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4897;p64">
              <a:extLst>
                <a:ext uri="{FF2B5EF4-FFF2-40B4-BE49-F238E27FC236}">
                  <a16:creationId xmlns:a16="http://schemas.microsoft.com/office/drawing/2014/main" id="{2AD4E2D7-0A3B-65E8-947B-8251336EDC32}"/>
                </a:ext>
              </a:extLst>
            </p:cNvPr>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4898;p64">
              <a:extLst>
                <a:ext uri="{FF2B5EF4-FFF2-40B4-BE49-F238E27FC236}">
                  <a16:creationId xmlns:a16="http://schemas.microsoft.com/office/drawing/2014/main" id="{FC22F3B3-315C-9B53-5393-20517C52E4F4}"/>
                </a:ext>
              </a:extLst>
            </p:cNvPr>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4899;p64">
              <a:extLst>
                <a:ext uri="{FF2B5EF4-FFF2-40B4-BE49-F238E27FC236}">
                  <a16:creationId xmlns:a16="http://schemas.microsoft.com/office/drawing/2014/main" id="{D2103543-1FED-F3BA-3C7C-D3E08C314693}"/>
                </a:ext>
              </a:extLst>
            </p:cNvPr>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4900;p64">
              <a:extLst>
                <a:ext uri="{FF2B5EF4-FFF2-40B4-BE49-F238E27FC236}">
                  <a16:creationId xmlns:a16="http://schemas.microsoft.com/office/drawing/2014/main" id="{30A8BB9E-9898-C31C-3F66-AA3988F500A9}"/>
                </a:ext>
              </a:extLst>
            </p:cNvPr>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4901;p64">
              <a:extLst>
                <a:ext uri="{FF2B5EF4-FFF2-40B4-BE49-F238E27FC236}">
                  <a16:creationId xmlns:a16="http://schemas.microsoft.com/office/drawing/2014/main" id="{E11D3996-6230-E36D-C451-DDE591B0880F}"/>
                </a:ext>
              </a:extLst>
            </p:cNvPr>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4902;p64">
              <a:extLst>
                <a:ext uri="{FF2B5EF4-FFF2-40B4-BE49-F238E27FC236}">
                  <a16:creationId xmlns:a16="http://schemas.microsoft.com/office/drawing/2014/main" id="{2CD772F7-30BF-EABF-DA39-B388F3AE8405}"/>
                </a:ext>
              </a:extLst>
            </p:cNvPr>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4903;p64">
              <a:extLst>
                <a:ext uri="{FF2B5EF4-FFF2-40B4-BE49-F238E27FC236}">
                  <a16:creationId xmlns:a16="http://schemas.microsoft.com/office/drawing/2014/main" id="{ED8DCC18-C107-C5B0-09C8-82F3379B3545}"/>
                </a:ext>
              </a:extLst>
            </p:cNvPr>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4904;p64">
              <a:extLst>
                <a:ext uri="{FF2B5EF4-FFF2-40B4-BE49-F238E27FC236}">
                  <a16:creationId xmlns:a16="http://schemas.microsoft.com/office/drawing/2014/main" id="{408C6E15-0BB0-EEA2-87CC-029CCFC38FDC}"/>
                </a:ext>
              </a:extLst>
            </p:cNvPr>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4905;p64">
              <a:extLst>
                <a:ext uri="{FF2B5EF4-FFF2-40B4-BE49-F238E27FC236}">
                  <a16:creationId xmlns:a16="http://schemas.microsoft.com/office/drawing/2014/main" id="{780FE388-27F1-6781-2C48-A22DD4C427A6}"/>
                </a:ext>
              </a:extLst>
            </p:cNvPr>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4906;p64">
              <a:extLst>
                <a:ext uri="{FF2B5EF4-FFF2-40B4-BE49-F238E27FC236}">
                  <a16:creationId xmlns:a16="http://schemas.microsoft.com/office/drawing/2014/main" id="{151DA543-35D2-D475-37C8-BE2464B39656}"/>
                </a:ext>
              </a:extLst>
            </p:cNvPr>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4907;p64">
              <a:extLst>
                <a:ext uri="{FF2B5EF4-FFF2-40B4-BE49-F238E27FC236}">
                  <a16:creationId xmlns:a16="http://schemas.microsoft.com/office/drawing/2014/main" id="{1A819A65-3919-9A4C-D523-43FCA97C05A3}"/>
                </a:ext>
              </a:extLst>
            </p:cNvPr>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4908;p64">
              <a:extLst>
                <a:ext uri="{FF2B5EF4-FFF2-40B4-BE49-F238E27FC236}">
                  <a16:creationId xmlns:a16="http://schemas.microsoft.com/office/drawing/2014/main" id="{D9AF02EF-7FC4-E386-4E34-A50A0E34330F}"/>
                </a:ext>
              </a:extLst>
            </p:cNvPr>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4909;p64">
              <a:extLst>
                <a:ext uri="{FF2B5EF4-FFF2-40B4-BE49-F238E27FC236}">
                  <a16:creationId xmlns:a16="http://schemas.microsoft.com/office/drawing/2014/main" id="{462C7C68-71F2-21C6-37BC-7A31CFA85B3D}"/>
                </a:ext>
              </a:extLst>
            </p:cNvPr>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4910;p64">
              <a:extLst>
                <a:ext uri="{FF2B5EF4-FFF2-40B4-BE49-F238E27FC236}">
                  <a16:creationId xmlns:a16="http://schemas.microsoft.com/office/drawing/2014/main" id="{913B9001-2261-9B42-F9A5-A56578DBB3F0}"/>
                </a:ext>
              </a:extLst>
            </p:cNvPr>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4911;p64">
              <a:extLst>
                <a:ext uri="{FF2B5EF4-FFF2-40B4-BE49-F238E27FC236}">
                  <a16:creationId xmlns:a16="http://schemas.microsoft.com/office/drawing/2014/main" id="{596F0889-8FCF-F938-B7A6-09066EC37C95}"/>
                </a:ext>
              </a:extLst>
            </p:cNvPr>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4912;p64">
              <a:extLst>
                <a:ext uri="{FF2B5EF4-FFF2-40B4-BE49-F238E27FC236}">
                  <a16:creationId xmlns:a16="http://schemas.microsoft.com/office/drawing/2014/main" id="{DC3B66A0-AF3F-8A5D-EF55-1A396C4765B6}"/>
                </a:ext>
              </a:extLst>
            </p:cNvPr>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4913;p64">
              <a:extLst>
                <a:ext uri="{FF2B5EF4-FFF2-40B4-BE49-F238E27FC236}">
                  <a16:creationId xmlns:a16="http://schemas.microsoft.com/office/drawing/2014/main" id="{37C815EA-C2D9-0A7B-AE0C-94F88375339F}"/>
                </a:ext>
              </a:extLst>
            </p:cNvPr>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4914;p64">
              <a:extLst>
                <a:ext uri="{FF2B5EF4-FFF2-40B4-BE49-F238E27FC236}">
                  <a16:creationId xmlns:a16="http://schemas.microsoft.com/office/drawing/2014/main" id="{576AA652-48BB-C57C-5440-4B97424128E5}"/>
                </a:ext>
              </a:extLst>
            </p:cNvPr>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4915;p64">
              <a:extLst>
                <a:ext uri="{FF2B5EF4-FFF2-40B4-BE49-F238E27FC236}">
                  <a16:creationId xmlns:a16="http://schemas.microsoft.com/office/drawing/2014/main" id="{1D3D4A14-0815-C7D6-247D-CB6A1F1C05B6}"/>
                </a:ext>
              </a:extLst>
            </p:cNvPr>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4916;p64">
              <a:extLst>
                <a:ext uri="{FF2B5EF4-FFF2-40B4-BE49-F238E27FC236}">
                  <a16:creationId xmlns:a16="http://schemas.microsoft.com/office/drawing/2014/main" id="{B90A3E3E-926D-1456-2104-3B6E9812F9D9}"/>
                </a:ext>
              </a:extLst>
            </p:cNvPr>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4917;p64">
              <a:extLst>
                <a:ext uri="{FF2B5EF4-FFF2-40B4-BE49-F238E27FC236}">
                  <a16:creationId xmlns:a16="http://schemas.microsoft.com/office/drawing/2014/main" id="{3B3598CB-EC5A-058B-DA2E-DF6AE99B171F}"/>
                </a:ext>
              </a:extLst>
            </p:cNvPr>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4918;p64">
              <a:extLst>
                <a:ext uri="{FF2B5EF4-FFF2-40B4-BE49-F238E27FC236}">
                  <a16:creationId xmlns:a16="http://schemas.microsoft.com/office/drawing/2014/main" id="{34F603C5-4132-F801-B2A8-5678022E8FF5}"/>
                </a:ext>
              </a:extLst>
            </p:cNvPr>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4919;p64">
              <a:extLst>
                <a:ext uri="{FF2B5EF4-FFF2-40B4-BE49-F238E27FC236}">
                  <a16:creationId xmlns:a16="http://schemas.microsoft.com/office/drawing/2014/main" id="{DB6C3A49-DA91-FC24-A657-C4A931034B5D}"/>
                </a:ext>
              </a:extLst>
            </p:cNvPr>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4920;p64">
              <a:extLst>
                <a:ext uri="{FF2B5EF4-FFF2-40B4-BE49-F238E27FC236}">
                  <a16:creationId xmlns:a16="http://schemas.microsoft.com/office/drawing/2014/main" id="{C29E47C1-B47C-4785-BDB9-7532F90540A1}"/>
                </a:ext>
              </a:extLst>
            </p:cNvPr>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4921;p64">
              <a:extLst>
                <a:ext uri="{FF2B5EF4-FFF2-40B4-BE49-F238E27FC236}">
                  <a16:creationId xmlns:a16="http://schemas.microsoft.com/office/drawing/2014/main" id="{97BC5C77-FD8C-71BB-644D-531703DC5BE0}"/>
                </a:ext>
              </a:extLst>
            </p:cNvPr>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4922;p64">
              <a:extLst>
                <a:ext uri="{FF2B5EF4-FFF2-40B4-BE49-F238E27FC236}">
                  <a16:creationId xmlns:a16="http://schemas.microsoft.com/office/drawing/2014/main" id="{61ACE519-7B61-53D8-A442-EC92A5B16D69}"/>
                </a:ext>
              </a:extLst>
            </p:cNvPr>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4923;p64">
              <a:extLst>
                <a:ext uri="{FF2B5EF4-FFF2-40B4-BE49-F238E27FC236}">
                  <a16:creationId xmlns:a16="http://schemas.microsoft.com/office/drawing/2014/main" id="{45078835-00DD-86E1-7933-B5C1FC8E7EB1}"/>
                </a:ext>
              </a:extLst>
            </p:cNvPr>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4924;p64">
              <a:extLst>
                <a:ext uri="{FF2B5EF4-FFF2-40B4-BE49-F238E27FC236}">
                  <a16:creationId xmlns:a16="http://schemas.microsoft.com/office/drawing/2014/main" id="{C11F4D83-9CA1-4584-346F-21C00F568A51}"/>
                </a:ext>
              </a:extLst>
            </p:cNvPr>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4925;p64">
              <a:extLst>
                <a:ext uri="{FF2B5EF4-FFF2-40B4-BE49-F238E27FC236}">
                  <a16:creationId xmlns:a16="http://schemas.microsoft.com/office/drawing/2014/main" id="{AEB1D372-A17B-0F61-9A4B-C562507E788C}"/>
                </a:ext>
              </a:extLst>
            </p:cNvPr>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4926;p64">
              <a:extLst>
                <a:ext uri="{FF2B5EF4-FFF2-40B4-BE49-F238E27FC236}">
                  <a16:creationId xmlns:a16="http://schemas.microsoft.com/office/drawing/2014/main" id="{2AB3B11B-9707-657C-DBBA-B2789B76A613}"/>
                </a:ext>
              </a:extLst>
            </p:cNvPr>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4927;p64">
              <a:extLst>
                <a:ext uri="{FF2B5EF4-FFF2-40B4-BE49-F238E27FC236}">
                  <a16:creationId xmlns:a16="http://schemas.microsoft.com/office/drawing/2014/main" id="{2DADA619-F75B-9AD2-9EB6-DFE2017E2B11}"/>
                </a:ext>
              </a:extLst>
            </p:cNvPr>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4928;p64">
              <a:extLst>
                <a:ext uri="{FF2B5EF4-FFF2-40B4-BE49-F238E27FC236}">
                  <a16:creationId xmlns:a16="http://schemas.microsoft.com/office/drawing/2014/main" id="{8C56C817-3A26-E1A2-4B0B-1627BE6CE1D3}"/>
                </a:ext>
              </a:extLst>
            </p:cNvPr>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4929;p64">
              <a:extLst>
                <a:ext uri="{FF2B5EF4-FFF2-40B4-BE49-F238E27FC236}">
                  <a16:creationId xmlns:a16="http://schemas.microsoft.com/office/drawing/2014/main" id="{2AFDD516-6BC4-A63E-DA44-9BBB1202A7C1}"/>
                </a:ext>
              </a:extLst>
            </p:cNvPr>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4930;p64">
              <a:extLst>
                <a:ext uri="{FF2B5EF4-FFF2-40B4-BE49-F238E27FC236}">
                  <a16:creationId xmlns:a16="http://schemas.microsoft.com/office/drawing/2014/main" id="{76557E4A-07A9-8221-E94E-C54054B78F98}"/>
                </a:ext>
              </a:extLst>
            </p:cNvPr>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4931;p64">
              <a:extLst>
                <a:ext uri="{FF2B5EF4-FFF2-40B4-BE49-F238E27FC236}">
                  <a16:creationId xmlns:a16="http://schemas.microsoft.com/office/drawing/2014/main" id="{FC97C3BF-D17D-3F5C-EF79-40DB8695AEF7}"/>
                </a:ext>
              </a:extLst>
            </p:cNvPr>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4932;p64">
              <a:extLst>
                <a:ext uri="{FF2B5EF4-FFF2-40B4-BE49-F238E27FC236}">
                  <a16:creationId xmlns:a16="http://schemas.microsoft.com/office/drawing/2014/main" id="{A1FF0DF1-594B-6719-D890-C512551E09E7}"/>
                </a:ext>
              </a:extLst>
            </p:cNvPr>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4933;p64">
              <a:extLst>
                <a:ext uri="{FF2B5EF4-FFF2-40B4-BE49-F238E27FC236}">
                  <a16:creationId xmlns:a16="http://schemas.microsoft.com/office/drawing/2014/main" id="{37155FCA-6CAB-5071-5806-ACCC4BEC26FF}"/>
                </a:ext>
              </a:extLst>
            </p:cNvPr>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4934;p64">
              <a:extLst>
                <a:ext uri="{FF2B5EF4-FFF2-40B4-BE49-F238E27FC236}">
                  <a16:creationId xmlns:a16="http://schemas.microsoft.com/office/drawing/2014/main" id="{CF96F38C-CCE6-CA62-8A45-C15B8BAF9D9C}"/>
                </a:ext>
              </a:extLst>
            </p:cNvPr>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4935;p64">
              <a:extLst>
                <a:ext uri="{FF2B5EF4-FFF2-40B4-BE49-F238E27FC236}">
                  <a16:creationId xmlns:a16="http://schemas.microsoft.com/office/drawing/2014/main" id="{60929D1F-6FA6-1AFE-E3DF-3A3CCB707E90}"/>
                </a:ext>
              </a:extLst>
            </p:cNvPr>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4936;p64">
              <a:extLst>
                <a:ext uri="{FF2B5EF4-FFF2-40B4-BE49-F238E27FC236}">
                  <a16:creationId xmlns:a16="http://schemas.microsoft.com/office/drawing/2014/main" id="{16E5D376-9567-A57D-ED2B-0FA9E96E5AE1}"/>
                </a:ext>
              </a:extLst>
            </p:cNvPr>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4937;p64">
              <a:extLst>
                <a:ext uri="{FF2B5EF4-FFF2-40B4-BE49-F238E27FC236}">
                  <a16:creationId xmlns:a16="http://schemas.microsoft.com/office/drawing/2014/main" id="{72D82383-EFC8-1597-35F2-30807B3110AF}"/>
                </a:ext>
              </a:extLst>
            </p:cNvPr>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4938;p64">
              <a:extLst>
                <a:ext uri="{FF2B5EF4-FFF2-40B4-BE49-F238E27FC236}">
                  <a16:creationId xmlns:a16="http://schemas.microsoft.com/office/drawing/2014/main" id="{CFAF4BC0-8191-5603-FFDF-EA4324BD6834}"/>
                </a:ext>
              </a:extLst>
            </p:cNvPr>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4939;p64">
              <a:extLst>
                <a:ext uri="{FF2B5EF4-FFF2-40B4-BE49-F238E27FC236}">
                  <a16:creationId xmlns:a16="http://schemas.microsoft.com/office/drawing/2014/main" id="{3A5E9718-F5A1-2079-5F64-629DA7D86954}"/>
                </a:ext>
              </a:extLst>
            </p:cNvPr>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4940;p64">
              <a:extLst>
                <a:ext uri="{FF2B5EF4-FFF2-40B4-BE49-F238E27FC236}">
                  <a16:creationId xmlns:a16="http://schemas.microsoft.com/office/drawing/2014/main" id="{E7DC7053-7D10-0FFA-53FA-BF7C89EDCE03}"/>
                </a:ext>
              </a:extLst>
            </p:cNvPr>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4941;p64">
              <a:extLst>
                <a:ext uri="{FF2B5EF4-FFF2-40B4-BE49-F238E27FC236}">
                  <a16:creationId xmlns:a16="http://schemas.microsoft.com/office/drawing/2014/main" id="{84D8E5B1-7620-0DC6-84CC-8B27513ABB34}"/>
                </a:ext>
              </a:extLst>
            </p:cNvPr>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4942;p64">
              <a:extLst>
                <a:ext uri="{FF2B5EF4-FFF2-40B4-BE49-F238E27FC236}">
                  <a16:creationId xmlns:a16="http://schemas.microsoft.com/office/drawing/2014/main" id="{C471AC23-2BEC-70F2-D486-9065472873C3}"/>
                </a:ext>
              </a:extLst>
            </p:cNvPr>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4943;p64">
              <a:extLst>
                <a:ext uri="{FF2B5EF4-FFF2-40B4-BE49-F238E27FC236}">
                  <a16:creationId xmlns:a16="http://schemas.microsoft.com/office/drawing/2014/main" id="{777D3371-CF30-C26E-9AB7-DA6CEC17CFBF}"/>
                </a:ext>
              </a:extLst>
            </p:cNvPr>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4944;p64">
              <a:extLst>
                <a:ext uri="{FF2B5EF4-FFF2-40B4-BE49-F238E27FC236}">
                  <a16:creationId xmlns:a16="http://schemas.microsoft.com/office/drawing/2014/main" id="{32B3D1B2-A094-4354-7808-101942A9A318}"/>
                </a:ext>
              </a:extLst>
            </p:cNvPr>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WhatsApp Audio 2023-09-05 at 23.27.21">
            <a:hlinkClick r:id="" action="ppaction://media"/>
            <a:extLst>
              <a:ext uri="{FF2B5EF4-FFF2-40B4-BE49-F238E27FC236}">
                <a16:creationId xmlns:a16="http://schemas.microsoft.com/office/drawing/2014/main" id="{6F77F7BA-AEC7-1F55-0D5F-51D5172ED6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91839" y="461558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737289" y="1120615"/>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BATCH - 17</a:t>
            </a:r>
            <a:endParaRPr dirty="0"/>
          </a:p>
        </p:txBody>
      </p:sp>
      <p:sp>
        <p:nvSpPr>
          <p:cNvPr id="3" name="Text Placeholder 2">
            <a:extLst>
              <a:ext uri="{FF2B5EF4-FFF2-40B4-BE49-F238E27FC236}">
                <a16:creationId xmlns:a16="http://schemas.microsoft.com/office/drawing/2014/main" id="{615BBBFB-2A7B-60B9-817F-493AFA84F7C9}"/>
              </a:ext>
            </a:extLst>
          </p:cNvPr>
          <p:cNvSpPr>
            <a:spLocks noGrp="1"/>
          </p:cNvSpPr>
          <p:nvPr>
            <p:ph type="body" idx="1"/>
          </p:nvPr>
        </p:nvSpPr>
        <p:spPr>
          <a:xfrm>
            <a:off x="737288" y="1500931"/>
            <a:ext cx="3686308" cy="2529728"/>
          </a:xfrm>
        </p:spPr>
        <p:txBody>
          <a:bodyPr/>
          <a:lstStyle/>
          <a:p>
            <a:pPr marL="152400" indent="0" algn="just">
              <a:buNone/>
            </a:pPr>
            <a:r>
              <a:rPr lang="en-IN" sz="1400" b="1" dirty="0"/>
              <a:t>SHANMUKHA SUDHA KIRAN.T– </a:t>
            </a:r>
            <a:r>
              <a:rPr lang="en-IN" sz="1400" b="1" dirty="0">
                <a:solidFill>
                  <a:schemeClr val="accent1"/>
                </a:solidFill>
              </a:rPr>
              <a:t>211FA04003</a:t>
            </a:r>
          </a:p>
          <a:p>
            <a:pPr marL="152400" indent="0" algn="just">
              <a:buNone/>
            </a:pPr>
            <a:r>
              <a:rPr lang="en-IN" sz="1400" b="1" dirty="0"/>
              <a:t>RAVIKIRAN.K – </a:t>
            </a:r>
            <a:r>
              <a:rPr lang="en-IN" sz="1400" b="1" dirty="0">
                <a:solidFill>
                  <a:schemeClr val="accent1"/>
                </a:solidFill>
              </a:rPr>
              <a:t>211FA04043</a:t>
            </a:r>
          </a:p>
          <a:p>
            <a:pPr marL="152400" indent="0" algn="just">
              <a:buNone/>
            </a:pPr>
            <a:r>
              <a:rPr lang="en-IN" sz="1400" b="1" dirty="0"/>
              <a:t>DEEPTHI.U– </a:t>
            </a:r>
            <a:r>
              <a:rPr lang="en-IN" sz="1400" b="1" dirty="0">
                <a:solidFill>
                  <a:schemeClr val="accent1"/>
                </a:solidFill>
              </a:rPr>
              <a:t>211FA04046</a:t>
            </a:r>
          </a:p>
          <a:p>
            <a:pPr marL="152400" indent="0" algn="just">
              <a:buNone/>
            </a:pPr>
            <a:r>
              <a:rPr lang="en-IN" sz="1400" b="1" dirty="0"/>
              <a:t>SAHILRAJ– </a:t>
            </a:r>
            <a:r>
              <a:rPr lang="en-IN" sz="1400" b="1" dirty="0">
                <a:solidFill>
                  <a:schemeClr val="accent1"/>
                </a:solidFill>
              </a:rPr>
              <a:t>211FA04677</a:t>
            </a:r>
          </a:p>
          <a:p>
            <a:pPr marL="152400" indent="0" algn="just">
              <a:buNone/>
            </a:pPr>
            <a:r>
              <a:rPr lang="en-IN" sz="1400" b="1" dirty="0"/>
              <a:t>SEC –A , </a:t>
            </a:r>
            <a:r>
              <a:rPr lang="en-IN" sz="1400" b="1" dirty="0">
                <a:solidFill>
                  <a:schemeClr val="accent1"/>
                </a:solidFill>
              </a:rPr>
              <a:t>3</a:t>
            </a:r>
            <a:r>
              <a:rPr lang="en-IN" sz="1400" b="1" baseline="30000" dirty="0">
                <a:solidFill>
                  <a:schemeClr val="accent1"/>
                </a:solidFill>
              </a:rPr>
              <a:t>rd</a:t>
            </a:r>
            <a:r>
              <a:rPr lang="en-IN" sz="1400" b="1" dirty="0">
                <a:solidFill>
                  <a:schemeClr val="accent1"/>
                </a:solidFill>
              </a:rPr>
              <a:t> B. TECH</a:t>
            </a:r>
          </a:p>
          <a:p>
            <a:pPr marL="152400" indent="0" algn="just">
              <a:buNone/>
            </a:pPr>
            <a:r>
              <a:rPr lang="en-IN" sz="1400" b="1" dirty="0"/>
              <a:t>Dept</a:t>
            </a:r>
            <a:r>
              <a:rPr lang="en-IN" sz="1400" b="1" dirty="0">
                <a:solidFill>
                  <a:schemeClr val="accent1"/>
                </a:solidFill>
              </a:rPr>
              <a:t>.CSE</a:t>
            </a:r>
          </a:p>
        </p:txBody>
      </p:sp>
      <p:grpSp>
        <p:nvGrpSpPr>
          <p:cNvPr id="4" name="Google Shape;4241;p64">
            <a:extLst>
              <a:ext uri="{FF2B5EF4-FFF2-40B4-BE49-F238E27FC236}">
                <a16:creationId xmlns:a16="http://schemas.microsoft.com/office/drawing/2014/main" id="{9554D2C2-B9B6-FE6E-DFAF-B4CE788C0A6C}"/>
              </a:ext>
            </a:extLst>
          </p:cNvPr>
          <p:cNvGrpSpPr/>
          <p:nvPr/>
        </p:nvGrpSpPr>
        <p:grpSpPr>
          <a:xfrm>
            <a:off x="5307645" y="1290363"/>
            <a:ext cx="2777945" cy="2562774"/>
            <a:chOff x="1338075" y="463925"/>
            <a:chExt cx="5022575" cy="4585450"/>
          </a:xfrm>
        </p:grpSpPr>
        <p:sp>
          <p:nvSpPr>
            <p:cNvPr id="5" name="Google Shape;4242;p64">
              <a:extLst>
                <a:ext uri="{FF2B5EF4-FFF2-40B4-BE49-F238E27FC236}">
                  <a16:creationId xmlns:a16="http://schemas.microsoft.com/office/drawing/2014/main" id="{3CB74B99-1520-0395-6292-1E335CBF1B2D}"/>
                </a:ext>
              </a:extLst>
            </p:cNvPr>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243;p64">
              <a:extLst>
                <a:ext uri="{FF2B5EF4-FFF2-40B4-BE49-F238E27FC236}">
                  <a16:creationId xmlns:a16="http://schemas.microsoft.com/office/drawing/2014/main" id="{1EC292F7-D591-4481-3ED5-8F350FCC3F02}"/>
                </a:ext>
              </a:extLst>
            </p:cNvPr>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244;p64">
              <a:extLst>
                <a:ext uri="{FF2B5EF4-FFF2-40B4-BE49-F238E27FC236}">
                  <a16:creationId xmlns:a16="http://schemas.microsoft.com/office/drawing/2014/main" id="{C7ED6E3D-F76F-E25A-9AB1-E95014660067}"/>
                </a:ext>
              </a:extLst>
            </p:cNvPr>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245;p64">
              <a:extLst>
                <a:ext uri="{FF2B5EF4-FFF2-40B4-BE49-F238E27FC236}">
                  <a16:creationId xmlns:a16="http://schemas.microsoft.com/office/drawing/2014/main" id="{73B66B37-324F-98F8-7A34-0C3638A2808B}"/>
                </a:ext>
              </a:extLst>
            </p:cNvPr>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246;p64">
              <a:extLst>
                <a:ext uri="{FF2B5EF4-FFF2-40B4-BE49-F238E27FC236}">
                  <a16:creationId xmlns:a16="http://schemas.microsoft.com/office/drawing/2014/main" id="{DEECC067-7C6E-3D21-8FEB-E397C975AC56}"/>
                </a:ext>
              </a:extLst>
            </p:cNvPr>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247;p64">
              <a:extLst>
                <a:ext uri="{FF2B5EF4-FFF2-40B4-BE49-F238E27FC236}">
                  <a16:creationId xmlns:a16="http://schemas.microsoft.com/office/drawing/2014/main" id="{257BBA77-26D1-DE3F-419D-70BF469D18CD}"/>
                </a:ext>
              </a:extLst>
            </p:cNvPr>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248;p64">
              <a:extLst>
                <a:ext uri="{FF2B5EF4-FFF2-40B4-BE49-F238E27FC236}">
                  <a16:creationId xmlns:a16="http://schemas.microsoft.com/office/drawing/2014/main" id="{65A7F37A-B46C-EBA3-5F30-84419DD3F58C}"/>
                </a:ext>
              </a:extLst>
            </p:cNvPr>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249;p64">
              <a:extLst>
                <a:ext uri="{FF2B5EF4-FFF2-40B4-BE49-F238E27FC236}">
                  <a16:creationId xmlns:a16="http://schemas.microsoft.com/office/drawing/2014/main" id="{36BA0FF3-11DF-D2BB-138D-A92B87ACCFEE}"/>
                </a:ext>
              </a:extLst>
            </p:cNvPr>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50;p64">
              <a:extLst>
                <a:ext uri="{FF2B5EF4-FFF2-40B4-BE49-F238E27FC236}">
                  <a16:creationId xmlns:a16="http://schemas.microsoft.com/office/drawing/2014/main" id="{BCA490BA-F64A-B19D-FA48-7EC64FFE0542}"/>
                </a:ext>
              </a:extLst>
            </p:cNvPr>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51;p64">
              <a:extLst>
                <a:ext uri="{FF2B5EF4-FFF2-40B4-BE49-F238E27FC236}">
                  <a16:creationId xmlns:a16="http://schemas.microsoft.com/office/drawing/2014/main" id="{6F606440-D9C0-EA75-EAC9-7A8248A546C8}"/>
                </a:ext>
              </a:extLst>
            </p:cNvPr>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52;p64">
              <a:extLst>
                <a:ext uri="{FF2B5EF4-FFF2-40B4-BE49-F238E27FC236}">
                  <a16:creationId xmlns:a16="http://schemas.microsoft.com/office/drawing/2014/main" id="{3563623A-D4A4-3414-F223-E6696F09C065}"/>
                </a:ext>
              </a:extLst>
            </p:cNvPr>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53;p64">
              <a:extLst>
                <a:ext uri="{FF2B5EF4-FFF2-40B4-BE49-F238E27FC236}">
                  <a16:creationId xmlns:a16="http://schemas.microsoft.com/office/drawing/2014/main" id="{DB0A6073-BB80-CD0D-4A5F-6A3D8F8448DC}"/>
                </a:ext>
              </a:extLst>
            </p:cNvPr>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54;p64">
              <a:extLst>
                <a:ext uri="{FF2B5EF4-FFF2-40B4-BE49-F238E27FC236}">
                  <a16:creationId xmlns:a16="http://schemas.microsoft.com/office/drawing/2014/main" id="{F5A13E48-917D-070F-38A9-47794072924A}"/>
                </a:ext>
              </a:extLst>
            </p:cNvPr>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255;p64">
              <a:extLst>
                <a:ext uri="{FF2B5EF4-FFF2-40B4-BE49-F238E27FC236}">
                  <a16:creationId xmlns:a16="http://schemas.microsoft.com/office/drawing/2014/main" id="{E8C0C0AC-0D15-BC8D-9866-707FA843EEC4}"/>
                </a:ext>
              </a:extLst>
            </p:cNvPr>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56;p64">
              <a:extLst>
                <a:ext uri="{FF2B5EF4-FFF2-40B4-BE49-F238E27FC236}">
                  <a16:creationId xmlns:a16="http://schemas.microsoft.com/office/drawing/2014/main" id="{484F6DCD-EBA5-4389-BF1F-034E56384B40}"/>
                </a:ext>
              </a:extLst>
            </p:cNvPr>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57;p64">
              <a:extLst>
                <a:ext uri="{FF2B5EF4-FFF2-40B4-BE49-F238E27FC236}">
                  <a16:creationId xmlns:a16="http://schemas.microsoft.com/office/drawing/2014/main" id="{A1C5FA6D-81BA-2310-45E1-F3E4C5F53B4C}"/>
                </a:ext>
              </a:extLst>
            </p:cNvPr>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58;p64">
              <a:extLst>
                <a:ext uri="{FF2B5EF4-FFF2-40B4-BE49-F238E27FC236}">
                  <a16:creationId xmlns:a16="http://schemas.microsoft.com/office/drawing/2014/main" id="{1FA712FA-75A9-9149-5B0D-A34EA756369F}"/>
                </a:ext>
              </a:extLst>
            </p:cNvPr>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259;p64">
              <a:extLst>
                <a:ext uri="{FF2B5EF4-FFF2-40B4-BE49-F238E27FC236}">
                  <a16:creationId xmlns:a16="http://schemas.microsoft.com/office/drawing/2014/main" id="{F3550749-E1D8-E4AF-55E7-C996AEF1DC85}"/>
                </a:ext>
              </a:extLst>
            </p:cNvPr>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60;p64">
              <a:extLst>
                <a:ext uri="{FF2B5EF4-FFF2-40B4-BE49-F238E27FC236}">
                  <a16:creationId xmlns:a16="http://schemas.microsoft.com/office/drawing/2014/main" id="{4AE4E728-D6D1-B221-BC46-1FC610E2B8C5}"/>
                </a:ext>
              </a:extLst>
            </p:cNvPr>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61;p64">
              <a:extLst>
                <a:ext uri="{FF2B5EF4-FFF2-40B4-BE49-F238E27FC236}">
                  <a16:creationId xmlns:a16="http://schemas.microsoft.com/office/drawing/2014/main" id="{2E7B135C-823F-AA0C-6E30-65FB9452B85C}"/>
                </a:ext>
              </a:extLst>
            </p:cNvPr>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62;p64">
              <a:extLst>
                <a:ext uri="{FF2B5EF4-FFF2-40B4-BE49-F238E27FC236}">
                  <a16:creationId xmlns:a16="http://schemas.microsoft.com/office/drawing/2014/main" id="{5C2B55D3-1B67-C0A8-414E-27123710AB13}"/>
                </a:ext>
              </a:extLst>
            </p:cNvPr>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63;p64">
              <a:extLst>
                <a:ext uri="{FF2B5EF4-FFF2-40B4-BE49-F238E27FC236}">
                  <a16:creationId xmlns:a16="http://schemas.microsoft.com/office/drawing/2014/main" id="{27144FB4-54E6-51BC-6DBE-712E0B4D483D}"/>
                </a:ext>
              </a:extLst>
            </p:cNvPr>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64;p64">
              <a:extLst>
                <a:ext uri="{FF2B5EF4-FFF2-40B4-BE49-F238E27FC236}">
                  <a16:creationId xmlns:a16="http://schemas.microsoft.com/office/drawing/2014/main" id="{342DD55D-4485-216D-6283-9F7D53C07592}"/>
                </a:ext>
              </a:extLst>
            </p:cNvPr>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65;p64">
              <a:extLst>
                <a:ext uri="{FF2B5EF4-FFF2-40B4-BE49-F238E27FC236}">
                  <a16:creationId xmlns:a16="http://schemas.microsoft.com/office/drawing/2014/main" id="{03E7A788-70B8-D8DB-3F5A-AFD4631A87BF}"/>
                </a:ext>
              </a:extLst>
            </p:cNvPr>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266;p64">
              <a:extLst>
                <a:ext uri="{FF2B5EF4-FFF2-40B4-BE49-F238E27FC236}">
                  <a16:creationId xmlns:a16="http://schemas.microsoft.com/office/drawing/2014/main" id="{1E4A1EEB-D63B-8919-D20B-4811618D4DB3}"/>
                </a:ext>
              </a:extLst>
            </p:cNvPr>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267;p64">
              <a:extLst>
                <a:ext uri="{FF2B5EF4-FFF2-40B4-BE49-F238E27FC236}">
                  <a16:creationId xmlns:a16="http://schemas.microsoft.com/office/drawing/2014/main" id="{5C342980-ED7B-00C0-DAA2-8EA13F38F11D}"/>
                </a:ext>
              </a:extLst>
            </p:cNvPr>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268;p64">
              <a:extLst>
                <a:ext uri="{FF2B5EF4-FFF2-40B4-BE49-F238E27FC236}">
                  <a16:creationId xmlns:a16="http://schemas.microsoft.com/office/drawing/2014/main" id="{EC67CF3E-8CB8-8026-681E-5DC3CAF28811}"/>
                </a:ext>
              </a:extLst>
            </p:cNvPr>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269;p64">
              <a:extLst>
                <a:ext uri="{FF2B5EF4-FFF2-40B4-BE49-F238E27FC236}">
                  <a16:creationId xmlns:a16="http://schemas.microsoft.com/office/drawing/2014/main" id="{886CAB00-9FEA-727F-B190-CB592657B99E}"/>
                </a:ext>
              </a:extLst>
            </p:cNvPr>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270;p64">
              <a:extLst>
                <a:ext uri="{FF2B5EF4-FFF2-40B4-BE49-F238E27FC236}">
                  <a16:creationId xmlns:a16="http://schemas.microsoft.com/office/drawing/2014/main" id="{2E8AC6FC-AAA6-0371-584F-789EE2A0E75F}"/>
                </a:ext>
              </a:extLst>
            </p:cNvPr>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271;p64">
              <a:extLst>
                <a:ext uri="{FF2B5EF4-FFF2-40B4-BE49-F238E27FC236}">
                  <a16:creationId xmlns:a16="http://schemas.microsoft.com/office/drawing/2014/main" id="{D9EDA61A-D110-E621-EFE6-5F2E24DFFF13}"/>
                </a:ext>
              </a:extLst>
            </p:cNvPr>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272;p64">
              <a:extLst>
                <a:ext uri="{FF2B5EF4-FFF2-40B4-BE49-F238E27FC236}">
                  <a16:creationId xmlns:a16="http://schemas.microsoft.com/office/drawing/2014/main" id="{33D7C2CC-5EB4-34DF-0DB4-150A0B423FD4}"/>
                </a:ext>
              </a:extLst>
            </p:cNvPr>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273;p64">
              <a:extLst>
                <a:ext uri="{FF2B5EF4-FFF2-40B4-BE49-F238E27FC236}">
                  <a16:creationId xmlns:a16="http://schemas.microsoft.com/office/drawing/2014/main" id="{955EA9FA-5677-BCFD-2E1D-E042770D1A25}"/>
                </a:ext>
              </a:extLst>
            </p:cNvPr>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274;p64">
              <a:extLst>
                <a:ext uri="{FF2B5EF4-FFF2-40B4-BE49-F238E27FC236}">
                  <a16:creationId xmlns:a16="http://schemas.microsoft.com/office/drawing/2014/main" id="{C704DFD9-49FC-B52D-9A6D-C37CF2730B11}"/>
                </a:ext>
              </a:extLst>
            </p:cNvPr>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275;p64">
              <a:extLst>
                <a:ext uri="{FF2B5EF4-FFF2-40B4-BE49-F238E27FC236}">
                  <a16:creationId xmlns:a16="http://schemas.microsoft.com/office/drawing/2014/main" id="{8079F72D-C055-1A5B-8AC2-4F86ED5B0AC1}"/>
                </a:ext>
              </a:extLst>
            </p:cNvPr>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276;p64">
              <a:extLst>
                <a:ext uri="{FF2B5EF4-FFF2-40B4-BE49-F238E27FC236}">
                  <a16:creationId xmlns:a16="http://schemas.microsoft.com/office/drawing/2014/main" id="{C319873E-5492-7DCF-2FD3-1733BD983750}"/>
                </a:ext>
              </a:extLst>
            </p:cNvPr>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277;p64">
              <a:extLst>
                <a:ext uri="{FF2B5EF4-FFF2-40B4-BE49-F238E27FC236}">
                  <a16:creationId xmlns:a16="http://schemas.microsoft.com/office/drawing/2014/main" id="{A485E995-8EC7-478F-F2D4-9C890DE671C7}"/>
                </a:ext>
              </a:extLst>
            </p:cNvPr>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278;p64">
              <a:extLst>
                <a:ext uri="{FF2B5EF4-FFF2-40B4-BE49-F238E27FC236}">
                  <a16:creationId xmlns:a16="http://schemas.microsoft.com/office/drawing/2014/main" id="{324B6E30-5833-70F4-3E2B-F09936CE7D24}"/>
                </a:ext>
              </a:extLst>
            </p:cNvPr>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79;p64">
              <a:extLst>
                <a:ext uri="{FF2B5EF4-FFF2-40B4-BE49-F238E27FC236}">
                  <a16:creationId xmlns:a16="http://schemas.microsoft.com/office/drawing/2014/main" id="{5F4D5EA3-64D4-724E-CBE9-4D66DD5F9126}"/>
                </a:ext>
              </a:extLst>
            </p:cNvPr>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280;p64">
              <a:extLst>
                <a:ext uri="{FF2B5EF4-FFF2-40B4-BE49-F238E27FC236}">
                  <a16:creationId xmlns:a16="http://schemas.microsoft.com/office/drawing/2014/main" id="{3261BB7B-9D46-9FC4-1995-CCB41236569E}"/>
                </a:ext>
              </a:extLst>
            </p:cNvPr>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81;p64">
              <a:extLst>
                <a:ext uri="{FF2B5EF4-FFF2-40B4-BE49-F238E27FC236}">
                  <a16:creationId xmlns:a16="http://schemas.microsoft.com/office/drawing/2014/main" id="{2A8CEC12-4054-F2F5-4905-4311C44DFA1D}"/>
                </a:ext>
              </a:extLst>
            </p:cNvPr>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82;p64">
              <a:extLst>
                <a:ext uri="{FF2B5EF4-FFF2-40B4-BE49-F238E27FC236}">
                  <a16:creationId xmlns:a16="http://schemas.microsoft.com/office/drawing/2014/main" id="{85A00C0D-FDEA-2314-52BA-12481436B1E3}"/>
                </a:ext>
              </a:extLst>
            </p:cNvPr>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83;p64">
              <a:extLst>
                <a:ext uri="{FF2B5EF4-FFF2-40B4-BE49-F238E27FC236}">
                  <a16:creationId xmlns:a16="http://schemas.microsoft.com/office/drawing/2014/main" id="{073C6B5A-49D7-6EDA-D0BE-B8E8FD614DFB}"/>
                </a:ext>
              </a:extLst>
            </p:cNvPr>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84;p64">
              <a:extLst>
                <a:ext uri="{FF2B5EF4-FFF2-40B4-BE49-F238E27FC236}">
                  <a16:creationId xmlns:a16="http://schemas.microsoft.com/office/drawing/2014/main" id="{8034EED9-A709-E3FF-43F4-2DBCBB52BA8A}"/>
                </a:ext>
              </a:extLst>
            </p:cNvPr>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85;p64">
              <a:extLst>
                <a:ext uri="{FF2B5EF4-FFF2-40B4-BE49-F238E27FC236}">
                  <a16:creationId xmlns:a16="http://schemas.microsoft.com/office/drawing/2014/main" id="{62DAF0B1-A341-2F52-D54B-F8564C006352}"/>
                </a:ext>
              </a:extLst>
            </p:cNvPr>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86;p64">
              <a:extLst>
                <a:ext uri="{FF2B5EF4-FFF2-40B4-BE49-F238E27FC236}">
                  <a16:creationId xmlns:a16="http://schemas.microsoft.com/office/drawing/2014/main" id="{774F256B-DC41-75ED-666F-C5F4133ED4EB}"/>
                </a:ext>
              </a:extLst>
            </p:cNvPr>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87;p64">
              <a:extLst>
                <a:ext uri="{FF2B5EF4-FFF2-40B4-BE49-F238E27FC236}">
                  <a16:creationId xmlns:a16="http://schemas.microsoft.com/office/drawing/2014/main" id="{275C698A-8FCB-3B42-1183-14A38DFC020B}"/>
                </a:ext>
              </a:extLst>
            </p:cNvPr>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288;p64">
              <a:extLst>
                <a:ext uri="{FF2B5EF4-FFF2-40B4-BE49-F238E27FC236}">
                  <a16:creationId xmlns:a16="http://schemas.microsoft.com/office/drawing/2014/main" id="{9FC513B3-85FF-8C14-E18E-0DA35B52FEB0}"/>
                </a:ext>
              </a:extLst>
            </p:cNvPr>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89;p64">
              <a:extLst>
                <a:ext uri="{FF2B5EF4-FFF2-40B4-BE49-F238E27FC236}">
                  <a16:creationId xmlns:a16="http://schemas.microsoft.com/office/drawing/2014/main" id="{69A33A73-2499-F06E-59EE-5E88DB3D65DC}"/>
                </a:ext>
              </a:extLst>
            </p:cNvPr>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90;p64">
              <a:extLst>
                <a:ext uri="{FF2B5EF4-FFF2-40B4-BE49-F238E27FC236}">
                  <a16:creationId xmlns:a16="http://schemas.microsoft.com/office/drawing/2014/main" id="{051DED3C-0F81-D497-83D3-ECE4BE635E65}"/>
                </a:ext>
              </a:extLst>
            </p:cNvPr>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91;p64">
              <a:extLst>
                <a:ext uri="{FF2B5EF4-FFF2-40B4-BE49-F238E27FC236}">
                  <a16:creationId xmlns:a16="http://schemas.microsoft.com/office/drawing/2014/main" id="{23E777C2-E535-C69A-6A51-678F52AA0ED2}"/>
                </a:ext>
              </a:extLst>
            </p:cNvPr>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92;p64">
              <a:extLst>
                <a:ext uri="{FF2B5EF4-FFF2-40B4-BE49-F238E27FC236}">
                  <a16:creationId xmlns:a16="http://schemas.microsoft.com/office/drawing/2014/main" id="{8A36D967-0743-F443-9030-47CEDB0057DD}"/>
                </a:ext>
              </a:extLst>
            </p:cNvPr>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93;p64">
              <a:extLst>
                <a:ext uri="{FF2B5EF4-FFF2-40B4-BE49-F238E27FC236}">
                  <a16:creationId xmlns:a16="http://schemas.microsoft.com/office/drawing/2014/main" id="{1D4E827E-3C7E-C40B-3B8B-4F3738C1E234}"/>
                </a:ext>
              </a:extLst>
            </p:cNvPr>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94;p64">
              <a:extLst>
                <a:ext uri="{FF2B5EF4-FFF2-40B4-BE49-F238E27FC236}">
                  <a16:creationId xmlns:a16="http://schemas.microsoft.com/office/drawing/2014/main" id="{C65E133C-7C7C-F5CD-690E-CC3A1EDACCBB}"/>
                </a:ext>
              </a:extLst>
            </p:cNvPr>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95;p64">
              <a:extLst>
                <a:ext uri="{FF2B5EF4-FFF2-40B4-BE49-F238E27FC236}">
                  <a16:creationId xmlns:a16="http://schemas.microsoft.com/office/drawing/2014/main" id="{15F36013-3243-F766-8788-B11530A10F4D}"/>
                </a:ext>
              </a:extLst>
            </p:cNvPr>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96;p64">
              <a:extLst>
                <a:ext uri="{FF2B5EF4-FFF2-40B4-BE49-F238E27FC236}">
                  <a16:creationId xmlns:a16="http://schemas.microsoft.com/office/drawing/2014/main" id="{21B18C87-CB7F-64FD-D167-38211502B6ED}"/>
                </a:ext>
              </a:extLst>
            </p:cNvPr>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97;p64">
              <a:extLst>
                <a:ext uri="{FF2B5EF4-FFF2-40B4-BE49-F238E27FC236}">
                  <a16:creationId xmlns:a16="http://schemas.microsoft.com/office/drawing/2014/main" id="{C622991A-E554-0D31-E356-223AE5224BB0}"/>
                </a:ext>
              </a:extLst>
            </p:cNvPr>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98;p64">
              <a:extLst>
                <a:ext uri="{FF2B5EF4-FFF2-40B4-BE49-F238E27FC236}">
                  <a16:creationId xmlns:a16="http://schemas.microsoft.com/office/drawing/2014/main" id="{27AEB265-3D68-B4B6-248A-EA79F7F8DA6F}"/>
                </a:ext>
              </a:extLst>
            </p:cNvPr>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99;p64">
              <a:extLst>
                <a:ext uri="{FF2B5EF4-FFF2-40B4-BE49-F238E27FC236}">
                  <a16:creationId xmlns:a16="http://schemas.microsoft.com/office/drawing/2014/main" id="{91F14002-6A7A-BF3B-C6BB-64B7910F9597}"/>
                </a:ext>
              </a:extLst>
            </p:cNvPr>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300;p64">
              <a:extLst>
                <a:ext uri="{FF2B5EF4-FFF2-40B4-BE49-F238E27FC236}">
                  <a16:creationId xmlns:a16="http://schemas.microsoft.com/office/drawing/2014/main" id="{B71968E9-FF27-F115-2262-A1A45388F587}"/>
                </a:ext>
              </a:extLst>
            </p:cNvPr>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4301;p64">
              <a:extLst>
                <a:ext uri="{FF2B5EF4-FFF2-40B4-BE49-F238E27FC236}">
                  <a16:creationId xmlns:a16="http://schemas.microsoft.com/office/drawing/2014/main" id="{22CEB552-3DD9-9724-487A-531CABC796BE}"/>
                </a:ext>
              </a:extLst>
            </p:cNvPr>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4302;p64">
              <a:extLst>
                <a:ext uri="{FF2B5EF4-FFF2-40B4-BE49-F238E27FC236}">
                  <a16:creationId xmlns:a16="http://schemas.microsoft.com/office/drawing/2014/main" id="{9F8D098A-1452-E391-41EC-949717F05A74}"/>
                </a:ext>
              </a:extLst>
            </p:cNvPr>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4303;p64">
              <a:extLst>
                <a:ext uri="{FF2B5EF4-FFF2-40B4-BE49-F238E27FC236}">
                  <a16:creationId xmlns:a16="http://schemas.microsoft.com/office/drawing/2014/main" id="{BA930A68-1FF2-F483-A8B1-0847B00A7BD5}"/>
                </a:ext>
              </a:extLst>
            </p:cNvPr>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4304;p64">
              <a:extLst>
                <a:ext uri="{FF2B5EF4-FFF2-40B4-BE49-F238E27FC236}">
                  <a16:creationId xmlns:a16="http://schemas.microsoft.com/office/drawing/2014/main" id="{53CC9F61-926E-D0BF-58D4-9BA78C09500A}"/>
                </a:ext>
              </a:extLst>
            </p:cNvPr>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4305;p64">
              <a:extLst>
                <a:ext uri="{FF2B5EF4-FFF2-40B4-BE49-F238E27FC236}">
                  <a16:creationId xmlns:a16="http://schemas.microsoft.com/office/drawing/2014/main" id="{9ACC1611-55AD-C40E-2EC6-5BC8498F1EB9}"/>
                </a:ext>
              </a:extLst>
            </p:cNvPr>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4306;p64">
              <a:extLst>
                <a:ext uri="{FF2B5EF4-FFF2-40B4-BE49-F238E27FC236}">
                  <a16:creationId xmlns:a16="http://schemas.microsoft.com/office/drawing/2014/main" id="{6F8A37E9-C721-CFA3-2C65-0AE3FDF5D273}"/>
                </a:ext>
              </a:extLst>
            </p:cNvPr>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4307;p64">
              <a:extLst>
                <a:ext uri="{FF2B5EF4-FFF2-40B4-BE49-F238E27FC236}">
                  <a16:creationId xmlns:a16="http://schemas.microsoft.com/office/drawing/2014/main" id="{4F95E5D9-487A-B6E2-6EC7-B146074BC201}"/>
                </a:ext>
              </a:extLst>
            </p:cNvPr>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4308;p64">
              <a:extLst>
                <a:ext uri="{FF2B5EF4-FFF2-40B4-BE49-F238E27FC236}">
                  <a16:creationId xmlns:a16="http://schemas.microsoft.com/office/drawing/2014/main" id="{A156DA01-D0F8-B3DD-19A5-B323623C574A}"/>
                </a:ext>
              </a:extLst>
            </p:cNvPr>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4309;p64">
              <a:extLst>
                <a:ext uri="{FF2B5EF4-FFF2-40B4-BE49-F238E27FC236}">
                  <a16:creationId xmlns:a16="http://schemas.microsoft.com/office/drawing/2014/main" id="{401DC6B6-2CD0-871F-BC47-91ED5F287E35}"/>
                </a:ext>
              </a:extLst>
            </p:cNvPr>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4310;p64">
              <a:extLst>
                <a:ext uri="{FF2B5EF4-FFF2-40B4-BE49-F238E27FC236}">
                  <a16:creationId xmlns:a16="http://schemas.microsoft.com/office/drawing/2014/main" id="{BF8ED832-58B9-2A93-06F0-E254A72FD0E4}"/>
                </a:ext>
              </a:extLst>
            </p:cNvPr>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4311;p64">
              <a:extLst>
                <a:ext uri="{FF2B5EF4-FFF2-40B4-BE49-F238E27FC236}">
                  <a16:creationId xmlns:a16="http://schemas.microsoft.com/office/drawing/2014/main" id="{0CE99DD9-FCAC-7CB4-06E1-E996C61694E0}"/>
                </a:ext>
              </a:extLst>
            </p:cNvPr>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4312;p64">
              <a:extLst>
                <a:ext uri="{FF2B5EF4-FFF2-40B4-BE49-F238E27FC236}">
                  <a16:creationId xmlns:a16="http://schemas.microsoft.com/office/drawing/2014/main" id="{0F66C690-DAA4-24D0-6FA5-5DA068C1BEA2}"/>
                </a:ext>
              </a:extLst>
            </p:cNvPr>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4313;p64">
              <a:extLst>
                <a:ext uri="{FF2B5EF4-FFF2-40B4-BE49-F238E27FC236}">
                  <a16:creationId xmlns:a16="http://schemas.microsoft.com/office/drawing/2014/main" id="{30977F12-17CB-356E-F284-0AB275EC40E1}"/>
                </a:ext>
              </a:extLst>
            </p:cNvPr>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4314;p64">
              <a:extLst>
                <a:ext uri="{FF2B5EF4-FFF2-40B4-BE49-F238E27FC236}">
                  <a16:creationId xmlns:a16="http://schemas.microsoft.com/office/drawing/2014/main" id="{059850FA-6321-8AF0-8006-E1D52C042D46}"/>
                </a:ext>
              </a:extLst>
            </p:cNvPr>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4315;p64">
              <a:extLst>
                <a:ext uri="{FF2B5EF4-FFF2-40B4-BE49-F238E27FC236}">
                  <a16:creationId xmlns:a16="http://schemas.microsoft.com/office/drawing/2014/main" id="{35CC9465-DBBB-7EC0-B7D2-B52C5798D322}"/>
                </a:ext>
              </a:extLst>
            </p:cNvPr>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4316;p64">
              <a:extLst>
                <a:ext uri="{FF2B5EF4-FFF2-40B4-BE49-F238E27FC236}">
                  <a16:creationId xmlns:a16="http://schemas.microsoft.com/office/drawing/2014/main" id="{03DC43D3-1744-00A8-94A2-A4A226245C21}"/>
                </a:ext>
              </a:extLst>
            </p:cNvPr>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4317;p64">
              <a:extLst>
                <a:ext uri="{FF2B5EF4-FFF2-40B4-BE49-F238E27FC236}">
                  <a16:creationId xmlns:a16="http://schemas.microsoft.com/office/drawing/2014/main" id="{4D389CD9-0989-A651-626B-809EF1E34885}"/>
                </a:ext>
              </a:extLst>
            </p:cNvPr>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4318;p64">
              <a:extLst>
                <a:ext uri="{FF2B5EF4-FFF2-40B4-BE49-F238E27FC236}">
                  <a16:creationId xmlns:a16="http://schemas.microsoft.com/office/drawing/2014/main" id="{750B4410-0EE4-4E3B-CF67-B476DF1C257D}"/>
                </a:ext>
              </a:extLst>
            </p:cNvPr>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4319;p64">
              <a:extLst>
                <a:ext uri="{FF2B5EF4-FFF2-40B4-BE49-F238E27FC236}">
                  <a16:creationId xmlns:a16="http://schemas.microsoft.com/office/drawing/2014/main" id="{F45B3628-756A-887F-35EF-2C7FD5A491BC}"/>
                </a:ext>
              </a:extLst>
            </p:cNvPr>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4320;p64">
              <a:extLst>
                <a:ext uri="{FF2B5EF4-FFF2-40B4-BE49-F238E27FC236}">
                  <a16:creationId xmlns:a16="http://schemas.microsoft.com/office/drawing/2014/main" id="{E8198CD1-2DF8-D75B-64D4-28AB7CFC7617}"/>
                </a:ext>
              </a:extLst>
            </p:cNvPr>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4321;p64">
              <a:extLst>
                <a:ext uri="{FF2B5EF4-FFF2-40B4-BE49-F238E27FC236}">
                  <a16:creationId xmlns:a16="http://schemas.microsoft.com/office/drawing/2014/main" id="{4ADC559A-F2CD-FFDF-D4F9-F7ED0FC807C5}"/>
                </a:ext>
              </a:extLst>
            </p:cNvPr>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4322;p64">
              <a:extLst>
                <a:ext uri="{FF2B5EF4-FFF2-40B4-BE49-F238E27FC236}">
                  <a16:creationId xmlns:a16="http://schemas.microsoft.com/office/drawing/2014/main" id="{89C072F2-6465-39C0-DFEB-6CD176B0A2E4}"/>
                </a:ext>
              </a:extLst>
            </p:cNvPr>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4323;p64">
              <a:extLst>
                <a:ext uri="{FF2B5EF4-FFF2-40B4-BE49-F238E27FC236}">
                  <a16:creationId xmlns:a16="http://schemas.microsoft.com/office/drawing/2014/main" id="{6E6CF1B1-46C3-9843-E8C9-958B5C692E37}"/>
                </a:ext>
              </a:extLst>
            </p:cNvPr>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4324;p64">
              <a:extLst>
                <a:ext uri="{FF2B5EF4-FFF2-40B4-BE49-F238E27FC236}">
                  <a16:creationId xmlns:a16="http://schemas.microsoft.com/office/drawing/2014/main" id="{4D8BE991-C761-752F-4F64-462EC4D7541F}"/>
                </a:ext>
              </a:extLst>
            </p:cNvPr>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4325;p64">
              <a:extLst>
                <a:ext uri="{FF2B5EF4-FFF2-40B4-BE49-F238E27FC236}">
                  <a16:creationId xmlns:a16="http://schemas.microsoft.com/office/drawing/2014/main" id="{3E951E04-2C58-DEC2-8A58-CD89A0900226}"/>
                </a:ext>
              </a:extLst>
            </p:cNvPr>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4326;p64">
              <a:extLst>
                <a:ext uri="{FF2B5EF4-FFF2-40B4-BE49-F238E27FC236}">
                  <a16:creationId xmlns:a16="http://schemas.microsoft.com/office/drawing/2014/main" id="{FCA83EF4-3FEC-6C9F-425A-A67BB57182D4}"/>
                </a:ext>
              </a:extLst>
            </p:cNvPr>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4327;p64">
              <a:extLst>
                <a:ext uri="{FF2B5EF4-FFF2-40B4-BE49-F238E27FC236}">
                  <a16:creationId xmlns:a16="http://schemas.microsoft.com/office/drawing/2014/main" id="{D7B1404C-9ADB-3C1E-E77E-6D18E1084FE8}"/>
                </a:ext>
              </a:extLst>
            </p:cNvPr>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4328;p64">
              <a:extLst>
                <a:ext uri="{FF2B5EF4-FFF2-40B4-BE49-F238E27FC236}">
                  <a16:creationId xmlns:a16="http://schemas.microsoft.com/office/drawing/2014/main" id="{CCBC9417-E9AF-A6B9-3A65-149DDD96A467}"/>
                </a:ext>
              </a:extLst>
            </p:cNvPr>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4329;p64">
              <a:extLst>
                <a:ext uri="{FF2B5EF4-FFF2-40B4-BE49-F238E27FC236}">
                  <a16:creationId xmlns:a16="http://schemas.microsoft.com/office/drawing/2014/main" id="{929360B0-BB41-C988-F4C5-464C23F141C4}"/>
                </a:ext>
              </a:extLst>
            </p:cNvPr>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4330;p64">
              <a:extLst>
                <a:ext uri="{FF2B5EF4-FFF2-40B4-BE49-F238E27FC236}">
                  <a16:creationId xmlns:a16="http://schemas.microsoft.com/office/drawing/2014/main" id="{597C8097-1272-28D0-BF15-ABFAF2201A79}"/>
                </a:ext>
              </a:extLst>
            </p:cNvPr>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4331;p64">
              <a:extLst>
                <a:ext uri="{FF2B5EF4-FFF2-40B4-BE49-F238E27FC236}">
                  <a16:creationId xmlns:a16="http://schemas.microsoft.com/office/drawing/2014/main" id="{5E689F47-F597-9B57-1EC9-370D1540BD65}"/>
                </a:ext>
              </a:extLst>
            </p:cNvPr>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4332;p64">
              <a:extLst>
                <a:ext uri="{FF2B5EF4-FFF2-40B4-BE49-F238E27FC236}">
                  <a16:creationId xmlns:a16="http://schemas.microsoft.com/office/drawing/2014/main" id="{6EC19293-A64A-28FB-FADD-6E612FCBE3EF}"/>
                </a:ext>
              </a:extLst>
            </p:cNvPr>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4333;p64">
              <a:extLst>
                <a:ext uri="{FF2B5EF4-FFF2-40B4-BE49-F238E27FC236}">
                  <a16:creationId xmlns:a16="http://schemas.microsoft.com/office/drawing/2014/main" id="{86E37007-3CD1-5952-D307-29665A2F41EF}"/>
                </a:ext>
              </a:extLst>
            </p:cNvPr>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4334;p64">
              <a:extLst>
                <a:ext uri="{FF2B5EF4-FFF2-40B4-BE49-F238E27FC236}">
                  <a16:creationId xmlns:a16="http://schemas.microsoft.com/office/drawing/2014/main" id="{AD41A435-7DEC-7E13-FE29-992B62804586}"/>
                </a:ext>
              </a:extLst>
            </p:cNvPr>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4335;p64">
              <a:extLst>
                <a:ext uri="{FF2B5EF4-FFF2-40B4-BE49-F238E27FC236}">
                  <a16:creationId xmlns:a16="http://schemas.microsoft.com/office/drawing/2014/main" id="{481EA9FA-6661-7629-2227-C71A2EAE61B6}"/>
                </a:ext>
              </a:extLst>
            </p:cNvPr>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4336;p64">
              <a:extLst>
                <a:ext uri="{FF2B5EF4-FFF2-40B4-BE49-F238E27FC236}">
                  <a16:creationId xmlns:a16="http://schemas.microsoft.com/office/drawing/2014/main" id="{852732B8-9A10-CCE3-8491-86786A1F5C75}"/>
                </a:ext>
              </a:extLst>
            </p:cNvPr>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4337;p64">
              <a:extLst>
                <a:ext uri="{FF2B5EF4-FFF2-40B4-BE49-F238E27FC236}">
                  <a16:creationId xmlns:a16="http://schemas.microsoft.com/office/drawing/2014/main" id="{FDB53046-4AAA-08B8-1583-49E543DDA942}"/>
                </a:ext>
              </a:extLst>
            </p:cNvPr>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4338;p64">
              <a:extLst>
                <a:ext uri="{FF2B5EF4-FFF2-40B4-BE49-F238E27FC236}">
                  <a16:creationId xmlns:a16="http://schemas.microsoft.com/office/drawing/2014/main" id="{16DC745C-442D-5DAE-64C7-255EAE906CCA}"/>
                </a:ext>
              </a:extLst>
            </p:cNvPr>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4339;p64">
              <a:extLst>
                <a:ext uri="{FF2B5EF4-FFF2-40B4-BE49-F238E27FC236}">
                  <a16:creationId xmlns:a16="http://schemas.microsoft.com/office/drawing/2014/main" id="{316C3FAD-F843-1AEA-59E0-69DA67D2256E}"/>
                </a:ext>
              </a:extLst>
            </p:cNvPr>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4340;p64">
              <a:extLst>
                <a:ext uri="{FF2B5EF4-FFF2-40B4-BE49-F238E27FC236}">
                  <a16:creationId xmlns:a16="http://schemas.microsoft.com/office/drawing/2014/main" id="{054F61E6-4A93-4E4A-D8BD-890FEBBEE879}"/>
                </a:ext>
              </a:extLst>
            </p:cNvPr>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4341;p64">
              <a:extLst>
                <a:ext uri="{FF2B5EF4-FFF2-40B4-BE49-F238E27FC236}">
                  <a16:creationId xmlns:a16="http://schemas.microsoft.com/office/drawing/2014/main" id="{74A8FB26-3E2A-D00D-412C-CB3D594028DC}"/>
                </a:ext>
              </a:extLst>
            </p:cNvPr>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4342;p64">
              <a:extLst>
                <a:ext uri="{FF2B5EF4-FFF2-40B4-BE49-F238E27FC236}">
                  <a16:creationId xmlns:a16="http://schemas.microsoft.com/office/drawing/2014/main" id="{929E2073-2DC5-C8F3-2EE0-3183CF4E053A}"/>
                </a:ext>
              </a:extLst>
            </p:cNvPr>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4343;p64">
              <a:extLst>
                <a:ext uri="{FF2B5EF4-FFF2-40B4-BE49-F238E27FC236}">
                  <a16:creationId xmlns:a16="http://schemas.microsoft.com/office/drawing/2014/main" id="{116F8341-489C-48B6-C4CD-E51048C42085}"/>
                </a:ext>
              </a:extLst>
            </p:cNvPr>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4344;p64">
              <a:extLst>
                <a:ext uri="{FF2B5EF4-FFF2-40B4-BE49-F238E27FC236}">
                  <a16:creationId xmlns:a16="http://schemas.microsoft.com/office/drawing/2014/main" id="{A100FAEC-7B04-743F-9D32-AC5FEDF08867}"/>
                </a:ext>
              </a:extLst>
            </p:cNvPr>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4345;p64">
              <a:extLst>
                <a:ext uri="{FF2B5EF4-FFF2-40B4-BE49-F238E27FC236}">
                  <a16:creationId xmlns:a16="http://schemas.microsoft.com/office/drawing/2014/main" id="{34F75534-273B-7962-9DB1-19CD17A35A54}"/>
                </a:ext>
              </a:extLst>
            </p:cNvPr>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4346;p64">
              <a:extLst>
                <a:ext uri="{FF2B5EF4-FFF2-40B4-BE49-F238E27FC236}">
                  <a16:creationId xmlns:a16="http://schemas.microsoft.com/office/drawing/2014/main" id="{4992C296-1662-6952-9A88-6CD933590204}"/>
                </a:ext>
              </a:extLst>
            </p:cNvPr>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4347;p64">
              <a:extLst>
                <a:ext uri="{FF2B5EF4-FFF2-40B4-BE49-F238E27FC236}">
                  <a16:creationId xmlns:a16="http://schemas.microsoft.com/office/drawing/2014/main" id="{DDBF5477-2EF5-21E1-BD4E-3CF41C376165}"/>
                </a:ext>
              </a:extLst>
            </p:cNvPr>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4348;p64">
              <a:extLst>
                <a:ext uri="{FF2B5EF4-FFF2-40B4-BE49-F238E27FC236}">
                  <a16:creationId xmlns:a16="http://schemas.microsoft.com/office/drawing/2014/main" id="{D8F18EE6-2A6C-F729-F9F0-F33367CBF894}"/>
                </a:ext>
              </a:extLst>
            </p:cNvPr>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4349;p64">
              <a:extLst>
                <a:ext uri="{FF2B5EF4-FFF2-40B4-BE49-F238E27FC236}">
                  <a16:creationId xmlns:a16="http://schemas.microsoft.com/office/drawing/2014/main" id="{FF9E0604-5B1F-5CAB-5D81-2A21400A86B0}"/>
                </a:ext>
              </a:extLst>
            </p:cNvPr>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4350;p64">
              <a:extLst>
                <a:ext uri="{FF2B5EF4-FFF2-40B4-BE49-F238E27FC236}">
                  <a16:creationId xmlns:a16="http://schemas.microsoft.com/office/drawing/2014/main" id="{BD3D6F94-724D-B978-43FC-9A235034F200}"/>
                </a:ext>
              </a:extLst>
            </p:cNvPr>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4351;p64">
              <a:extLst>
                <a:ext uri="{FF2B5EF4-FFF2-40B4-BE49-F238E27FC236}">
                  <a16:creationId xmlns:a16="http://schemas.microsoft.com/office/drawing/2014/main" id="{40138D8B-15E7-0CB9-C7E9-1504618047F3}"/>
                </a:ext>
              </a:extLst>
            </p:cNvPr>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4352;p64">
              <a:extLst>
                <a:ext uri="{FF2B5EF4-FFF2-40B4-BE49-F238E27FC236}">
                  <a16:creationId xmlns:a16="http://schemas.microsoft.com/office/drawing/2014/main" id="{66A2913C-C25D-FC59-AE0F-75DD51C7FE1A}"/>
                </a:ext>
              </a:extLst>
            </p:cNvPr>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4353;p64">
              <a:extLst>
                <a:ext uri="{FF2B5EF4-FFF2-40B4-BE49-F238E27FC236}">
                  <a16:creationId xmlns:a16="http://schemas.microsoft.com/office/drawing/2014/main" id="{A9FCF5AD-3B78-41DB-D3EA-FE8355A0CE34}"/>
                </a:ext>
              </a:extLst>
            </p:cNvPr>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4354;p64">
              <a:extLst>
                <a:ext uri="{FF2B5EF4-FFF2-40B4-BE49-F238E27FC236}">
                  <a16:creationId xmlns:a16="http://schemas.microsoft.com/office/drawing/2014/main" id="{AC20DE38-C282-3856-9A4F-F990539134F5}"/>
                </a:ext>
              </a:extLst>
            </p:cNvPr>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4355;p64">
              <a:extLst>
                <a:ext uri="{FF2B5EF4-FFF2-40B4-BE49-F238E27FC236}">
                  <a16:creationId xmlns:a16="http://schemas.microsoft.com/office/drawing/2014/main" id="{C5A47074-E850-69DF-4E52-2DABAE746FAE}"/>
                </a:ext>
              </a:extLst>
            </p:cNvPr>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4356;p64">
              <a:extLst>
                <a:ext uri="{FF2B5EF4-FFF2-40B4-BE49-F238E27FC236}">
                  <a16:creationId xmlns:a16="http://schemas.microsoft.com/office/drawing/2014/main" id="{60874DD5-8643-8B8F-95D6-3BFD2DB934D0}"/>
                </a:ext>
              </a:extLst>
            </p:cNvPr>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4357;p64">
              <a:extLst>
                <a:ext uri="{FF2B5EF4-FFF2-40B4-BE49-F238E27FC236}">
                  <a16:creationId xmlns:a16="http://schemas.microsoft.com/office/drawing/2014/main" id="{E49E94DC-64BD-0273-5531-D17A08C8CCFD}"/>
                </a:ext>
              </a:extLst>
            </p:cNvPr>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4358;p64">
              <a:extLst>
                <a:ext uri="{FF2B5EF4-FFF2-40B4-BE49-F238E27FC236}">
                  <a16:creationId xmlns:a16="http://schemas.microsoft.com/office/drawing/2014/main" id="{D5A31616-FD07-4DF4-7645-D3CE2F9E6DE0}"/>
                </a:ext>
              </a:extLst>
            </p:cNvPr>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4359;p64">
              <a:extLst>
                <a:ext uri="{FF2B5EF4-FFF2-40B4-BE49-F238E27FC236}">
                  <a16:creationId xmlns:a16="http://schemas.microsoft.com/office/drawing/2014/main" id="{C89E3A50-CC3C-9EC3-B188-204E854DC59D}"/>
                </a:ext>
              </a:extLst>
            </p:cNvPr>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4360;p64">
              <a:extLst>
                <a:ext uri="{FF2B5EF4-FFF2-40B4-BE49-F238E27FC236}">
                  <a16:creationId xmlns:a16="http://schemas.microsoft.com/office/drawing/2014/main" id="{81ACDF91-4198-1357-68EC-0F8762917766}"/>
                </a:ext>
              </a:extLst>
            </p:cNvPr>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4361;p64">
              <a:extLst>
                <a:ext uri="{FF2B5EF4-FFF2-40B4-BE49-F238E27FC236}">
                  <a16:creationId xmlns:a16="http://schemas.microsoft.com/office/drawing/2014/main" id="{6AD39F06-ADFB-F58C-ECBA-FB71B78DC65B}"/>
                </a:ext>
              </a:extLst>
            </p:cNvPr>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4362;p64">
              <a:extLst>
                <a:ext uri="{FF2B5EF4-FFF2-40B4-BE49-F238E27FC236}">
                  <a16:creationId xmlns:a16="http://schemas.microsoft.com/office/drawing/2014/main" id="{1C27C267-8642-5F8B-E0F2-0CAAF0C83BD7}"/>
                </a:ext>
              </a:extLst>
            </p:cNvPr>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4363;p64">
              <a:extLst>
                <a:ext uri="{FF2B5EF4-FFF2-40B4-BE49-F238E27FC236}">
                  <a16:creationId xmlns:a16="http://schemas.microsoft.com/office/drawing/2014/main" id="{A3D1EB57-1422-E0F5-D584-F324B67366F2}"/>
                </a:ext>
              </a:extLst>
            </p:cNvPr>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4364;p64">
              <a:extLst>
                <a:ext uri="{FF2B5EF4-FFF2-40B4-BE49-F238E27FC236}">
                  <a16:creationId xmlns:a16="http://schemas.microsoft.com/office/drawing/2014/main" id="{C3A1F98F-257F-2FC6-921C-C86B898284C4}"/>
                </a:ext>
              </a:extLst>
            </p:cNvPr>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4365;p64">
              <a:extLst>
                <a:ext uri="{FF2B5EF4-FFF2-40B4-BE49-F238E27FC236}">
                  <a16:creationId xmlns:a16="http://schemas.microsoft.com/office/drawing/2014/main" id="{11BAE49E-722F-4EEA-92DA-063D73A644CB}"/>
                </a:ext>
              </a:extLst>
            </p:cNvPr>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4366;p64">
              <a:extLst>
                <a:ext uri="{FF2B5EF4-FFF2-40B4-BE49-F238E27FC236}">
                  <a16:creationId xmlns:a16="http://schemas.microsoft.com/office/drawing/2014/main" id="{5D45D3EB-0F5E-C5DB-899E-C16F887D970F}"/>
                </a:ext>
              </a:extLst>
            </p:cNvPr>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4367;p64">
              <a:extLst>
                <a:ext uri="{FF2B5EF4-FFF2-40B4-BE49-F238E27FC236}">
                  <a16:creationId xmlns:a16="http://schemas.microsoft.com/office/drawing/2014/main" id="{50321718-AA55-8A48-8277-3ED0082FB575}"/>
                </a:ext>
              </a:extLst>
            </p:cNvPr>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4368;p64">
              <a:extLst>
                <a:ext uri="{FF2B5EF4-FFF2-40B4-BE49-F238E27FC236}">
                  <a16:creationId xmlns:a16="http://schemas.microsoft.com/office/drawing/2014/main" id="{06869B35-9E27-6498-8BD7-C1E7B887C8AE}"/>
                </a:ext>
              </a:extLst>
            </p:cNvPr>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4369;p64">
              <a:extLst>
                <a:ext uri="{FF2B5EF4-FFF2-40B4-BE49-F238E27FC236}">
                  <a16:creationId xmlns:a16="http://schemas.microsoft.com/office/drawing/2014/main" id="{1A8233E7-585F-D635-E7AE-A3DE430614DC}"/>
                </a:ext>
              </a:extLst>
            </p:cNvPr>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4370;p64">
              <a:extLst>
                <a:ext uri="{FF2B5EF4-FFF2-40B4-BE49-F238E27FC236}">
                  <a16:creationId xmlns:a16="http://schemas.microsoft.com/office/drawing/2014/main" id="{93B4EA12-DC47-7AA4-BA32-EFABA1DDC6B5}"/>
                </a:ext>
              </a:extLst>
            </p:cNvPr>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4371;p64">
              <a:extLst>
                <a:ext uri="{FF2B5EF4-FFF2-40B4-BE49-F238E27FC236}">
                  <a16:creationId xmlns:a16="http://schemas.microsoft.com/office/drawing/2014/main" id="{079E98EC-EF80-2CD4-35B7-160353C6F473}"/>
                </a:ext>
              </a:extLst>
            </p:cNvPr>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4372;p64">
              <a:extLst>
                <a:ext uri="{FF2B5EF4-FFF2-40B4-BE49-F238E27FC236}">
                  <a16:creationId xmlns:a16="http://schemas.microsoft.com/office/drawing/2014/main" id="{E9BAC18A-4F3F-4E4C-E588-91212B330FB1}"/>
                </a:ext>
              </a:extLst>
            </p:cNvPr>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4373;p64">
              <a:extLst>
                <a:ext uri="{FF2B5EF4-FFF2-40B4-BE49-F238E27FC236}">
                  <a16:creationId xmlns:a16="http://schemas.microsoft.com/office/drawing/2014/main" id="{94A74CB1-DA6F-3BDF-4239-C385AD282284}"/>
                </a:ext>
              </a:extLst>
            </p:cNvPr>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4374;p64">
              <a:extLst>
                <a:ext uri="{FF2B5EF4-FFF2-40B4-BE49-F238E27FC236}">
                  <a16:creationId xmlns:a16="http://schemas.microsoft.com/office/drawing/2014/main" id="{7C81CD3B-291A-A060-830C-0EF73B3FFA3C}"/>
                </a:ext>
              </a:extLst>
            </p:cNvPr>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4375;p64">
              <a:extLst>
                <a:ext uri="{FF2B5EF4-FFF2-40B4-BE49-F238E27FC236}">
                  <a16:creationId xmlns:a16="http://schemas.microsoft.com/office/drawing/2014/main" id="{48C07643-49B4-DE84-ECC9-40560497F29F}"/>
                </a:ext>
              </a:extLst>
            </p:cNvPr>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4376;p64">
              <a:extLst>
                <a:ext uri="{FF2B5EF4-FFF2-40B4-BE49-F238E27FC236}">
                  <a16:creationId xmlns:a16="http://schemas.microsoft.com/office/drawing/2014/main" id="{3A3A456A-3831-E178-BA81-B30D8F761320}"/>
                </a:ext>
              </a:extLst>
            </p:cNvPr>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4377;p64">
              <a:extLst>
                <a:ext uri="{FF2B5EF4-FFF2-40B4-BE49-F238E27FC236}">
                  <a16:creationId xmlns:a16="http://schemas.microsoft.com/office/drawing/2014/main" id="{E317C0CC-9703-CACA-E1DE-ABE90963A02A}"/>
                </a:ext>
              </a:extLst>
            </p:cNvPr>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4378;p64">
              <a:extLst>
                <a:ext uri="{FF2B5EF4-FFF2-40B4-BE49-F238E27FC236}">
                  <a16:creationId xmlns:a16="http://schemas.microsoft.com/office/drawing/2014/main" id="{953BB7B2-A571-3A3C-496D-3DEDA64AC9FB}"/>
                </a:ext>
              </a:extLst>
            </p:cNvPr>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4379;p64">
              <a:extLst>
                <a:ext uri="{FF2B5EF4-FFF2-40B4-BE49-F238E27FC236}">
                  <a16:creationId xmlns:a16="http://schemas.microsoft.com/office/drawing/2014/main" id="{85F2BF82-6624-E6F6-237A-8818B71EDA4D}"/>
                </a:ext>
              </a:extLst>
            </p:cNvPr>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4380;p64">
              <a:extLst>
                <a:ext uri="{FF2B5EF4-FFF2-40B4-BE49-F238E27FC236}">
                  <a16:creationId xmlns:a16="http://schemas.microsoft.com/office/drawing/2014/main" id="{14C67B5B-CC26-9B84-59F0-4208C2B668A7}"/>
                </a:ext>
              </a:extLst>
            </p:cNvPr>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4381;p64">
              <a:extLst>
                <a:ext uri="{FF2B5EF4-FFF2-40B4-BE49-F238E27FC236}">
                  <a16:creationId xmlns:a16="http://schemas.microsoft.com/office/drawing/2014/main" id="{E701C0A6-B8DE-B9FE-A9DC-F154059D7E69}"/>
                </a:ext>
              </a:extLst>
            </p:cNvPr>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4382;p64">
              <a:extLst>
                <a:ext uri="{FF2B5EF4-FFF2-40B4-BE49-F238E27FC236}">
                  <a16:creationId xmlns:a16="http://schemas.microsoft.com/office/drawing/2014/main" id="{9DB04DF0-2401-B438-8DE3-B63975949E57}"/>
                </a:ext>
              </a:extLst>
            </p:cNvPr>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4383;p64">
              <a:extLst>
                <a:ext uri="{FF2B5EF4-FFF2-40B4-BE49-F238E27FC236}">
                  <a16:creationId xmlns:a16="http://schemas.microsoft.com/office/drawing/2014/main" id="{D869ED55-D8C1-A151-752A-A441AE9FA82A}"/>
                </a:ext>
              </a:extLst>
            </p:cNvPr>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4384;p64">
              <a:extLst>
                <a:ext uri="{FF2B5EF4-FFF2-40B4-BE49-F238E27FC236}">
                  <a16:creationId xmlns:a16="http://schemas.microsoft.com/office/drawing/2014/main" id="{67B338E6-20DF-051C-4434-4418BDED9978}"/>
                </a:ext>
              </a:extLst>
            </p:cNvPr>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4385;p64">
              <a:extLst>
                <a:ext uri="{FF2B5EF4-FFF2-40B4-BE49-F238E27FC236}">
                  <a16:creationId xmlns:a16="http://schemas.microsoft.com/office/drawing/2014/main" id="{4976BD14-B125-2AB4-7672-B39C40EA0442}"/>
                </a:ext>
              </a:extLst>
            </p:cNvPr>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4386;p64">
              <a:extLst>
                <a:ext uri="{FF2B5EF4-FFF2-40B4-BE49-F238E27FC236}">
                  <a16:creationId xmlns:a16="http://schemas.microsoft.com/office/drawing/2014/main" id="{BD3F59F8-E48B-CAD8-FA1A-FDF392CF0E13}"/>
                </a:ext>
              </a:extLst>
            </p:cNvPr>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4387;p64">
              <a:extLst>
                <a:ext uri="{FF2B5EF4-FFF2-40B4-BE49-F238E27FC236}">
                  <a16:creationId xmlns:a16="http://schemas.microsoft.com/office/drawing/2014/main" id="{1D65EA36-3A95-F381-D678-51D9A5C4F496}"/>
                </a:ext>
              </a:extLst>
            </p:cNvPr>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4388;p64">
              <a:extLst>
                <a:ext uri="{FF2B5EF4-FFF2-40B4-BE49-F238E27FC236}">
                  <a16:creationId xmlns:a16="http://schemas.microsoft.com/office/drawing/2014/main" id="{697F0F15-B074-AEB5-5C73-203D4ECBB62F}"/>
                </a:ext>
              </a:extLst>
            </p:cNvPr>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4389;p64">
              <a:extLst>
                <a:ext uri="{FF2B5EF4-FFF2-40B4-BE49-F238E27FC236}">
                  <a16:creationId xmlns:a16="http://schemas.microsoft.com/office/drawing/2014/main" id="{4A86AD05-471E-4EA6-5A78-D88A47105519}"/>
                </a:ext>
              </a:extLst>
            </p:cNvPr>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4390;p64">
              <a:extLst>
                <a:ext uri="{FF2B5EF4-FFF2-40B4-BE49-F238E27FC236}">
                  <a16:creationId xmlns:a16="http://schemas.microsoft.com/office/drawing/2014/main" id="{5DC7170C-054A-1EC9-DF0B-ACDB0C56070C}"/>
                </a:ext>
              </a:extLst>
            </p:cNvPr>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4391;p64">
              <a:extLst>
                <a:ext uri="{FF2B5EF4-FFF2-40B4-BE49-F238E27FC236}">
                  <a16:creationId xmlns:a16="http://schemas.microsoft.com/office/drawing/2014/main" id="{5221D0A8-604B-75C1-560F-9406E92CA7C7}"/>
                </a:ext>
              </a:extLst>
            </p:cNvPr>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4392;p64">
              <a:extLst>
                <a:ext uri="{FF2B5EF4-FFF2-40B4-BE49-F238E27FC236}">
                  <a16:creationId xmlns:a16="http://schemas.microsoft.com/office/drawing/2014/main" id="{88FF0A53-AA62-A92C-ADC0-7A6DEE9B50AB}"/>
                </a:ext>
              </a:extLst>
            </p:cNvPr>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4393;p64">
              <a:extLst>
                <a:ext uri="{FF2B5EF4-FFF2-40B4-BE49-F238E27FC236}">
                  <a16:creationId xmlns:a16="http://schemas.microsoft.com/office/drawing/2014/main" id="{84B4C099-58B7-7D90-F633-5D733C509CD3}"/>
                </a:ext>
              </a:extLst>
            </p:cNvPr>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4394;p64">
              <a:extLst>
                <a:ext uri="{FF2B5EF4-FFF2-40B4-BE49-F238E27FC236}">
                  <a16:creationId xmlns:a16="http://schemas.microsoft.com/office/drawing/2014/main" id="{329E4955-2104-AD1D-3E7D-8D9F5E03F4E7}"/>
                </a:ext>
              </a:extLst>
            </p:cNvPr>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4395;p64">
              <a:extLst>
                <a:ext uri="{FF2B5EF4-FFF2-40B4-BE49-F238E27FC236}">
                  <a16:creationId xmlns:a16="http://schemas.microsoft.com/office/drawing/2014/main" id="{FA2FDED0-C8FA-C41A-4B25-AC956D7FBFE8}"/>
                </a:ext>
              </a:extLst>
            </p:cNvPr>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4396;p64">
              <a:extLst>
                <a:ext uri="{FF2B5EF4-FFF2-40B4-BE49-F238E27FC236}">
                  <a16:creationId xmlns:a16="http://schemas.microsoft.com/office/drawing/2014/main" id="{85C5FF48-C577-0C83-7664-A4273FB5EC8D}"/>
                </a:ext>
              </a:extLst>
            </p:cNvPr>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4397;p64">
              <a:extLst>
                <a:ext uri="{FF2B5EF4-FFF2-40B4-BE49-F238E27FC236}">
                  <a16:creationId xmlns:a16="http://schemas.microsoft.com/office/drawing/2014/main" id="{5A5723FE-DCD1-FC99-000A-166CCA534593}"/>
                </a:ext>
              </a:extLst>
            </p:cNvPr>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4398;p64">
              <a:extLst>
                <a:ext uri="{FF2B5EF4-FFF2-40B4-BE49-F238E27FC236}">
                  <a16:creationId xmlns:a16="http://schemas.microsoft.com/office/drawing/2014/main" id="{BFE50D93-73B6-CBEA-BC55-0A103C6DAE30}"/>
                </a:ext>
              </a:extLst>
            </p:cNvPr>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4399;p64">
              <a:extLst>
                <a:ext uri="{FF2B5EF4-FFF2-40B4-BE49-F238E27FC236}">
                  <a16:creationId xmlns:a16="http://schemas.microsoft.com/office/drawing/2014/main" id="{65BAF97E-DCD1-3486-A2E8-2229052059B8}"/>
                </a:ext>
              </a:extLst>
            </p:cNvPr>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4400;p64">
              <a:extLst>
                <a:ext uri="{FF2B5EF4-FFF2-40B4-BE49-F238E27FC236}">
                  <a16:creationId xmlns:a16="http://schemas.microsoft.com/office/drawing/2014/main" id="{4BF8A19B-3B41-5667-B784-72D100E7CE0D}"/>
                </a:ext>
              </a:extLst>
            </p:cNvPr>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4401;p64">
              <a:extLst>
                <a:ext uri="{FF2B5EF4-FFF2-40B4-BE49-F238E27FC236}">
                  <a16:creationId xmlns:a16="http://schemas.microsoft.com/office/drawing/2014/main" id="{44CF50E3-F047-86AA-74C0-1B845F5B9033}"/>
                </a:ext>
              </a:extLst>
            </p:cNvPr>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4402;p64">
              <a:extLst>
                <a:ext uri="{FF2B5EF4-FFF2-40B4-BE49-F238E27FC236}">
                  <a16:creationId xmlns:a16="http://schemas.microsoft.com/office/drawing/2014/main" id="{2926FD59-AC7D-FC96-8152-DAD882674793}"/>
                </a:ext>
              </a:extLst>
            </p:cNvPr>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4403;p64">
              <a:extLst>
                <a:ext uri="{FF2B5EF4-FFF2-40B4-BE49-F238E27FC236}">
                  <a16:creationId xmlns:a16="http://schemas.microsoft.com/office/drawing/2014/main" id="{A7E75FC9-ECC2-1BF2-DF29-922D689EAB4F}"/>
                </a:ext>
              </a:extLst>
            </p:cNvPr>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4404;p64">
              <a:extLst>
                <a:ext uri="{FF2B5EF4-FFF2-40B4-BE49-F238E27FC236}">
                  <a16:creationId xmlns:a16="http://schemas.microsoft.com/office/drawing/2014/main" id="{259DA6F6-D399-30AD-97D8-5F18E0241BBB}"/>
                </a:ext>
              </a:extLst>
            </p:cNvPr>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4405;p64">
              <a:extLst>
                <a:ext uri="{FF2B5EF4-FFF2-40B4-BE49-F238E27FC236}">
                  <a16:creationId xmlns:a16="http://schemas.microsoft.com/office/drawing/2014/main" id="{2BCF9477-F7F0-B615-6E82-14F6CB483B48}"/>
                </a:ext>
              </a:extLst>
            </p:cNvPr>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4406;p64">
              <a:extLst>
                <a:ext uri="{FF2B5EF4-FFF2-40B4-BE49-F238E27FC236}">
                  <a16:creationId xmlns:a16="http://schemas.microsoft.com/office/drawing/2014/main" id="{FA96D400-B734-3C72-1CA2-37CEA60EFD03}"/>
                </a:ext>
              </a:extLst>
            </p:cNvPr>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4407;p64">
              <a:extLst>
                <a:ext uri="{FF2B5EF4-FFF2-40B4-BE49-F238E27FC236}">
                  <a16:creationId xmlns:a16="http://schemas.microsoft.com/office/drawing/2014/main" id="{4A858814-E89A-0597-745E-0EC3436D4481}"/>
                </a:ext>
              </a:extLst>
            </p:cNvPr>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4408;p64">
              <a:extLst>
                <a:ext uri="{FF2B5EF4-FFF2-40B4-BE49-F238E27FC236}">
                  <a16:creationId xmlns:a16="http://schemas.microsoft.com/office/drawing/2014/main" id="{23E023A1-7D12-144F-7D7D-161167F9BA09}"/>
                </a:ext>
              </a:extLst>
            </p:cNvPr>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4409;p64">
              <a:extLst>
                <a:ext uri="{FF2B5EF4-FFF2-40B4-BE49-F238E27FC236}">
                  <a16:creationId xmlns:a16="http://schemas.microsoft.com/office/drawing/2014/main" id="{707E2FCE-5B11-843A-7B1F-1AC7317DE66B}"/>
                </a:ext>
              </a:extLst>
            </p:cNvPr>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4410;p64">
              <a:extLst>
                <a:ext uri="{FF2B5EF4-FFF2-40B4-BE49-F238E27FC236}">
                  <a16:creationId xmlns:a16="http://schemas.microsoft.com/office/drawing/2014/main" id="{7759CE05-76F6-F840-895A-ABB647CBD252}"/>
                </a:ext>
              </a:extLst>
            </p:cNvPr>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4411;p64">
              <a:extLst>
                <a:ext uri="{FF2B5EF4-FFF2-40B4-BE49-F238E27FC236}">
                  <a16:creationId xmlns:a16="http://schemas.microsoft.com/office/drawing/2014/main" id="{6C18DEC7-7108-4D2B-C41B-5BB4F3A03037}"/>
                </a:ext>
              </a:extLst>
            </p:cNvPr>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4412;p64">
              <a:extLst>
                <a:ext uri="{FF2B5EF4-FFF2-40B4-BE49-F238E27FC236}">
                  <a16:creationId xmlns:a16="http://schemas.microsoft.com/office/drawing/2014/main" id="{0BBA2873-72D4-3FDF-BEC9-1AE02025279C}"/>
                </a:ext>
              </a:extLst>
            </p:cNvPr>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4413;p64">
              <a:extLst>
                <a:ext uri="{FF2B5EF4-FFF2-40B4-BE49-F238E27FC236}">
                  <a16:creationId xmlns:a16="http://schemas.microsoft.com/office/drawing/2014/main" id="{8CA62C7F-229A-0092-99AD-500359CC79C7}"/>
                </a:ext>
              </a:extLst>
            </p:cNvPr>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4414;p64">
              <a:extLst>
                <a:ext uri="{FF2B5EF4-FFF2-40B4-BE49-F238E27FC236}">
                  <a16:creationId xmlns:a16="http://schemas.microsoft.com/office/drawing/2014/main" id="{495AFF8F-03A7-34FF-D59B-2B7FBA29352E}"/>
                </a:ext>
              </a:extLst>
            </p:cNvPr>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4415;p64">
              <a:extLst>
                <a:ext uri="{FF2B5EF4-FFF2-40B4-BE49-F238E27FC236}">
                  <a16:creationId xmlns:a16="http://schemas.microsoft.com/office/drawing/2014/main" id="{29700026-60F1-DCDE-D447-7F25049AC0BA}"/>
                </a:ext>
              </a:extLst>
            </p:cNvPr>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4416;p64">
              <a:extLst>
                <a:ext uri="{FF2B5EF4-FFF2-40B4-BE49-F238E27FC236}">
                  <a16:creationId xmlns:a16="http://schemas.microsoft.com/office/drawing/2014/main" id="{69A464F3-D9CE-B21F-A22F-E56B621A3F42}"/>
                </a:ext>
              </a:extLst>
            </p:cNvPr>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4417;p64">
              <a:extLst>
                <a:ext uri="{FF2B5EF4-FFF2-40B4-BE49-F238E27FC236}">
                  <a16:creationId xmlns:a16="http://schemas.microsoft.com/office/drawing/2014/main" id="{96F872AE-0D3A-7D7C-7B07-5CDF093D1C6A}"/>
                </a:ext>
              </a:extLst>
            </p:cNvPr>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4418;p64">
              <a:extLst>
                <a:ext uri="{FF2B5EF4-FFF2-40B4-BE49-F238E27FC236}">
                  <a16:creationId xmlns:a16="http://schemas.microsoft.com/office/drawing/2014/main" id="{4E4859D9-4108-8611-E9AB-BCCD7207FEB9}"/>
                </a:ext>
              </a:extLst>
            </p:cNvPr>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4419;p64">
              <a:extLst>
                <a:ext uri="{FF2B5EF4-FFF2-40B4-BE49-F238E27FC236}">
                  <a16:creationId xmlns:a16="http://schemas.microsoft.com/office/drawing/2014/main" id="{8C8F5827-E085-57C8-A41E-63EF9254153E}"/>
                </a:ext>
              </a:extLst>
            </p:cNvPr>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4420;p64">
              <a:extLst>
                <a:ext uri="{FF2B5EF4-FFF2-40B4-BE49-F238E27FC236}">
                  <a16:creationId xmlns:a16="http://schemas.microsoft.com/office/drawing/2014/main" id="{FD00B38F-C21E-74C7-13F4-21643355AFB0}"/>
                </a:ext>
              </a:extLst>
            </p:cNvPr>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4421;p64">
              <a:extLst>
                <a:ext uri="{FF2B5EF4-FFF2-40B4-BE49-F238E27FC236}">
                  <a16:creationId xmlns:a16="http://schemas.microsoft.com/office/drawing/2014/main" id="{D8E09437-2FFA-B668-FEB0-EA73600419BB}"/>
                </a:ext>
              </a:extLst>
            </p:cNvPr>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4422;p64">
              <a:extLst>
                <a:ext uri="{FF2B5EF4-FFF2-40B4-BE49-F238E27FC236}">
                  <a16:creationId xmlns:a16="http://schemas.microsoft.com/office/drawing/2014/main" id="{58E10BED-F3C2-264E-8246-C0D0D0898A04}"/>
                </a:ext>
              </a:extLst>
            </p:cNvPr>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4423;p64">
              <a:extLst>
                <a:ext uri="{FF2B5EF4-FFF2-40B4-BE49-F238E27FC236}">
                  <a16:creationId xmlns:a16="http://schemas.microsoft.com/office/drawing/2014/main" id="{62D169B6-EF18-DA41-6421-2CBEE65D5500}"/>
                </a:ext>
              </a:extLst>
            </p:cNvPr>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4424;p64">
              <a:extLst>
                <a:ext uri="{FF2B5EF4-FFF2-40B4-BE49-F238E27FC236}">
                  <a16:creationId xmlns:a16="http://schemas.microsoft.com/office/drawing/2014/main" id="{F93E799E-CC47-40B6-7C14-70E1C162DF6A}"/>
                </a:ext>
              </a:extLst>
            </p:cNvPr>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4425;p64">
              <a:extLst>
                <a:ext uri="{FF2B5EF4-FFF2-40B4-BE49-F238E27FC236}">
                  <a16:creationId xmlns:a16="http://schemas.microsoft.com/office/drawing/2014/main" id="{A0808B0C-16AA-5275-5A6C-D331D74F6EF3}"/>
                </a:ext>
              </a:extLst>
            </p:cNvPr>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4426;p64">
              <a:extLst>
                <a:ext uri="{FF2B5EF4-FFF2-40B4-BE49-F238E27FC236}">
                  <a16:creationId xmlns:a16="http://schemas.microsoft.com/office/drawing/2014/main" id="{7885042D-5DEB-EC20-715C-519F5AC2089D}"/>
                </a:ext>
              </a:extLst>
            </p:cNvPr>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4427;p64">
              <a:extLst>
                <a:ext uri="{FF2B5EF4-FFF2-40B4-BE49-F238E27FC236}">
                  <a16:creationId xmlns:a16="http://schemas.microsoft.com/office/drawing/2014/main" id="{09CBC4CE-9AA8-E52C-6A0F-CACE3E9BAE10}"/>
                </a:ext>
              </a:extLst>
            </p:cNvPr>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4428;p64">
              <a:extLst>
                <a:ext uri="{FF2B5EF4-FFF2-40B4-BE49-F238E27FC236}">
                  <a16:creationId xmlns:a16="http://schemas.microsoft.com/office/drawing/2014/main" id="{043D16DA-CC54-8773-A0C6-37DE0F8412E5}"/>
                </a:ext>
              </a:extLst>
            </p:cNvPr>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4429;p64">
              <a:extLst>
                <a:ext uri="{FF2B5EF4-FFF2-40B4-BE49-F238E27FC236}">
                  <a16:creationId xmlns:a16="http://schemas.microsoft.com/office/drawing/2014/main" id="{3DD8CB64-DC9E-21DF-2AE9-464398C71A54}"/>
                </a:ext>
              </a:extLst>
            </p:cNvPr>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4430;p64">
              <a:extLst>
                <a:ext uri="{FF2B5EF4-FFF2-40B4-BE49-F238E27FC236}">
                  <a16:creationId xmlns:a16="http://schemas.microsoft.com/office/drawing/2014/main" id="{6D719097-3338-0C8A-4EC7-76FA05443E9F}"/>
                </a:ext>
              </a:extLst>
            </p:cNvPr>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4431;p64">
              <a:extLst>
                <a:ext uri="{FF2B5EF4-FFF2-40B4-BE49-F238E27FC236}">
                  <a16:creationId xmlns:a16="http://schemas.microsoft.com/office/drawing/2014/main" id="{F1C15475-5996-2009-63A6-2BED5EEFA325}"/>
                </a:ext>
              </a:extLst>
            </p:cNvPr>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4432;p64">
              <a:extLst>
                <a:ext uri="{FF2B5EF4-FFF2-40B4-BE49-F238E27FC236}">
                  <a16:creationId xmlns:a16="http://schemas.microsoft.com/office/drawing/2014/main" id="{23633A4E-6C9C-C872-9B1D-50E4AE7352CA}"/>
                </a:ext>
              </a:extLst>
            </p:cNvPr>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4433;p64">
              <a:extLst>
                <a:ext uri="{FF2B5EF4-FFF2-40B4-BE49-F238E27FC236}">
                  <a16:creationId xmlns:a16="http://schemas.microsoft.com/office/drawing/2014/main" id="{9EB9E301-51B6-CB38-CAAE-08682F271B84}"/>
                </a:ext>
              </a:extLst>
            </p:cNvPr>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4434;p64">
              <a:extLst>
                <a:ext uri="{FF2B5EF4-FFF2-40B4-BE49-F238E27FC236}">
                  <a16:creationId xmlns:a16="http://schemas.microsoft.com/office/drawing/2014/main" id="{4472CAB4-580F-7DF4-B74E-283B6C9300A0}"/>
                </a:ext>
              </a:extLst>
            </p:cNvPr>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4435;p64">
              <a:extLst>
                <a:ext uri="{FF2B5EF4-FFF2-40B4-BE49-F238E27FC236}">
                  <a16:creationId xmlns:a16="http://schemas.microsoft.com/office/drawing/2014/main" id="{38F779D5-0626-EB7E-E7C2-0A6BAAF5C018}"/>
                </a:ext>
              </a:extLst>
            </p:cNvPr>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4436;p64">
              <a:extLst>
                <a:ext uri="{FF2B5EF4-FFF2-40B4-BE49-F238E27FC236}">
                  <a16:creationId xmlns:a16="http://schemas.microsoft.com/office/drawing/2014/main" id="{2BBEAF54-A32D-1FE1-C81A-15C2036023F2}"/>
                </a:ext>
              </a:extLst>
            </p:cNvPr>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4437;p64">
              <a:extLst>
                <a:ext uri="{FF2B5EF4-FFF2-40B4-BE49-F238E27FC236}">
                  <a16:creationId xmlns:a16="http://schemas.microsoft.com/office/drawing/2014/main" id="{9B849E7B-33AB-E862-3A8C-DE398A90E12A}"/>
                </a:ext>
              </a:extLst>
            </p:cNvPr>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4438;p64">
              <a:extLst>
                <a:ext uri="{FF2B5EF4-FFF2-40B4-BE49-F238E27FC236}">
                  <a16:creationId xmlns:a16="http://schemas.microsoft.com/office/drawing/2014/main" id="{BD4BF011-5BBE-EB46-9406-7B240993512F}"/>
                </a:ext>
              </a:extLst>
            </p:cNvPr>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4439;p64">
              <a:extLst>
                <a:ext uri="{FF2B5EF4-FFF2-40B4-BE49-F238E27FC236}">
                  <a16:creationId xmlns:a16="http://schemas.microsoft.com/office/drawing/2014/main" id="{A390AADF-AD9E-CD77-657C-216331A6CDA7}"/>
                </a:ext>
              </a:extLst>
            </p:cNvPr>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4440;p64">
              <a:extLst>
                <a:ext uri="{FF2B5EF4-FFF2-40B4-BE49-F238E27FC236}">
                  <a16:creationId xmlns:a16="http://schemas.microsoft.com/office/drawing/2014/main" id="{7C9A525D-BE03-0284-1D1E-93942197BE34}"/>
                </a:ext>
              </a:extLst>
            </p:cNvPr>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4441;p64">
              <a:extLst>
                <a:ext uri="{FF2B5EF4-FFF2-40B4-BE49-F238E27FC236}">
                  <a16:creationId xmlns:a16="http://schemas.microsoft.com/office/drawing/2014/main" id="{3EF48A98-2691-3421-1A0D-2B81BE9A74C9}"/>
                </a:ext>
              </a:extLst>
            </p:cNvPr>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4442;p64">
              <a:extLst>
                <a:ext uri="{FF2B5EF4-FFF2-40B4-BE49-F238E27FC236}">
                  <a16:creationId xmlns:a16="http://schemas.microsoft.com/office/drawing/2014/main" id="{2D4F90F1-2725-A5C8-00D1-75671A8347F4}"/>
                </a:ext>
              </a:extLst>
            </p:cNvPr>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4443;p64">
              <a:extLst>
                <a:ext uri="{FF2B5EF4-FFF2-40B4-BE49-F238E27FC236}">
                  <a16:creationId xmlns:a16="http://schemas.microsoft.com/office/drawing/2014/main" id="{89BED82C-1F8A-4CB8-DE8F-46DF7EB97EF0}"/>
                </a:ext>
              </a:extLst>
            </p:cNvPr>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4444;p64">
              <a:extLst>
                <a:ext uri="{FF2B5EF4-FFF2-40B4-BE49-F238E27FC236}">
                  <a16:creationId xmlns:a16="http://schemas.microsoft.com/office/drawing/2014/main" id="{5CF97681-3BA3-4E62-F169-290FD7E0C430}"/>
                </a:ext>
              </a:extLst>
            </p:cNvPr>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4445;p64">
              <a:extLst>
                <a:ext uri="{FF2B5EF4-FFF2-40B4-BE49-F238E27FC236}">
                  <a16:creationId xmlns:a16="http://schemas.microsoft.com/office/drawing/2014/main" id="{193CF782-5467-B94D-A7D7-EBA011C72A4E}"/>
                </a:ext>
              </a:extLst>
            </p:cNvPr>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4446;p64">
              <a:extLst>
                <a:ext uri="{FF2B5EF4-FFF2-40B4-BE49-F238E27FC236}">
                  <a16:creationId xmlns:a16="http://schemas.microsoft.com/office/drawing/2014/main" id="{F6FCDF9B-BB48-F1F5-F186-E9DB19ECF166}"/>
                </a:ext>
              </a:extLst>
            </p:cNvPr>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4447;p64">
              <a:extLst>
                <a:ext uri="{FF2B5EF4-FFF2-40B4-BE49-F238E27FC236}">
                  <a16:creationId xmlns:a16="http://schemas.microsoft.com/office/drawing/2014/main" id="{1A89ED76-D9AC-ECEE-5F16-01BDABC3B479}"/>
                </a:ext>
              </a:extLst>
            </p:cNvPr>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4448;p64">
              <a:extLst>
                <a:ext uri="{FF2B5EF4-FFF2-40B4-BE49-F238E27FC236}">
                  <a16:creationId xmlns:a16="http://schemas.microsoft.com/office/drawing/2014/main" id="{C98626BF-C10F-979A-322F-3CB2A74FAAC1}"/>
                </a:ext>
              </a:extLst>
            </p:cNvPr>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4449;p64">
              <a:extLst>
                <a:ext uri="{FF2B5EF4-FFF2-40B4-BE49-F238E27FC236}">
                  <a16:creationId xmlns:a16="http://schemas.microsoft.com/office/drawing/2014/main" id="{0FF0A690-03B4-32EB-6D0F-E91CF81D37AD}"/>
                </a:ext>
              </a:extLst>
            </p:cNvPr>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4450;p64">
              <a:extLst>
                <a:ext uri="{FF2B5EF4-FFF2-40B4-BE49-F238E27FC236}">
                  <a16:creationId xmlns:a16="http://schemas.microsoft.com/office/drawing/2014/main" id="{D61D6276-7B1F-0354-77F3-42BD71F555CB}"/>
                </a:ext>
              </a:extLst>
            </p:cNvPr>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4451;p64">
              <a:extLst>
                <a:ext uri="{FF2B5EF4-FFF2-40B4-BE49-F238E27FC236}">
                  <a16:creationId xmlns:a16="http://schemas.microsoft.com/office/drawing/2014/main" id="{BCDCAD2F-CDC2-5E91-75AD-606DA7F61D87}"/>
                </a:ext>
              </a:extLst>
            </p:cNvPr>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4452;p64">
              <a:extLst>
                <a:ext uri="{FF2B5EF4-FFF2-40B4-BE49-F238E27FC236}">
                  <a16:creationId xmlns:a16="http://schemas.microsoft.com/office/drawing/2014/main" id="{770661D1-A492-2D36-7878-1F2C5BCC659F}"/>
                </a:ext>
              </a:extLst>
            </p:cNvPr>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4453;p64">
              <a:extLst>
                <a:ext uri="{FF2B5EF4-FFF2-40B4-BE49-F238E27FC236}">
                  <a16:creationId xmlns:a16="http://schemas.microsoft.com/office/drawing/2014/main" id="{99888B92-0E46-A45A-C474-2AE4BC6017CD}"/>
                </a:ext>
              </a:extLst>
            </p:cNvPr>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4454;p64">
              <a:extLst>
                <a:ext uri="{FF2B5EF4-FFF2-40B4-BE49-F238E27FC236}">
                  <a16:creationId xmlns:a16="http://schemas.microsoft.com/office/drawing/2014/main" id="{8BDD9594-A69A-A718-F9E4-3EA87452DE93}"/>
                </a:ext>
              </a:extLst>
            </p:cNvPr>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4455;p64">
              <a:extLst>
                <a:ext uri="{FF2B5EF4-FFF2-40B4-BE49-F238E27FC236}">
                  <a16:creationId xmlns:a16="http://schemas.microsoft.com/office/drawing/2014/main" id="{81D7B52C-0335-B60D-BD07-A14C7C27B6BC}"/>
                </a:ext>
              </a:extLst>
            </p:cNvPr>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4456;p64">
              <a:extLst>
                <a:ext uri="{FF2B5EF4-FFF2-40B4-BE49-F238E27FC236}">
                  <a16:creationId xmlns:a16="http://schemas.microsoft.com/office/drawing/2014/main" id="{F4657F50-3DBF-8379-1B4B-8656F0730D58}"/>
                </a:ext>
              </a:extLst>
            </p:cNvPr>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4457;p64">
              <a:extLst>
                <a:ext uri="{FF2B5EF4-FFF2-40B4-BE49-F238E27FC236}">
                  <a16:creationId xmlns:a16="http://schemas.microsoft.com/office/drawing/2014/main" id="{9CC4A1A8-5871-4239-4F1A-1DAD39C98698}"/>
                </a:ext>
              </a:extLst>
            </p:cNvPr>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4458;p64">
              <a:extLst>
                <a:ext uri="{FF2B5EF4-FFF2-40B4-BE49-F238E27FC236}">
                  <a16:creationId xmlns:a16="http://schemas.microsoft.com/office/drawing/2014/main" id="{EF243E64-DFA8-8367-00AF-3335571C66FB}"/>
                </a:ext>
              </a:extLst>
            </p:cNvPr>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4459;p64">
              <a:extLst>
                <a:ext uri="{FF2B5EF4-FFF2-40B4-BE49-F238E27FC236}">
                  <a16:creationId xmlns:a16="http://schemas.microsoft.com/office/drawing/2014/main" id="{D88D1D34-76F8-58D7-7437-1588519E82C1}"/>
                </a:ext>
              </a:extLst>
            </p:cNvPr>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4460;p64">
              <a:extLst>
                <a:ext uri="{FF2B5EF4-FFF2-40B4-BE49-F238E27FC236}">
                  <a16:creationId xmlns:a16="http://schemas.microsoft.com/office/drawing/2014/main" id="{9B20C246-16EC-FCFE-1956-3CF4994A1C4F}"/>
                </a:ext>
              </a:extLst>
            </p:cNvPr>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4461;p64">
              <a:extLst>
                <a:ext uri="{FF2B5EF4-FFF2-40B4-BE49-F238E27FC236}">
                  <a16:creationId xmlns:a16="http://schemas.microsoft.com/office/drawing/2014/main" id="{23F1B209-C2E1-C835-3F77-E1585F223431}"/>
                </a:ext>
              </a:extLst>
            </p:cNvPr>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4462;p64">
              <a:extLst>
                <a:ext uri="{FF2B5EF4-FFF2-40B4-BE49-F238E27FC236}">
                  <a16:creationId xmlns:a16="http://schemas.microsoft.com/office/drawing/2014/main" id="{341E6136-81A2-09E1-04C2-146DA05B8E31}"/>
                </a:ext>
              </a:extLst>
            </p:cNvPr>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4463;p64">
              <a:extLst>
                <a:ext uri="{FF2B5EF4-FFF2-40B4-BE49-F238E27FC236}">
                  <a16:creationId xmlns:a16="http://schemas.microsoft.com/office/drawing/2014/main" id="{2681BCDE-4DA2-0083-264D-45FAF6C968DD}"/>
                </a:ext>
              </a:extLst>
            </p:cNvPr>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4464;p64">
              <a:extLst>
                <a:ext uri="{FF2B5EF4-FFF2-40B4-BE49-F238E27FC236}">
                  <a16:creationId xmlns:a16="http://schemas.microsoft.com/office/drawing/2014/main" id="{92DF9822-0F4C-D467-3E8E-A64F294D69DB}"/>
                </a:ext>
              </a:extLst>
            </p:cNvPr>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4465;p64">
              <a:extLst>
                <a:ext uri="{FF2B5EF4-FFF2-40B4-BE49-F238E27FC236}">
                  <a16:creationId xmlns:a16="http://schemas.microsoft.com/office/drawing/2014/main" id="{3359949A-9396-CDCA-3C26-F77D0FF530EC}"/>
                </a:ext>
              </a:extLst>
            </p:cNvPr>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4466;p64">
              <a:extLst>
                <a:ext uri="{FF2B5EF4-FFF2-40B4-BE49-F238E27FC236}">
                  <a16:creationId xmlns:a16="http://schemas.microsoft.com/office/drawing/2014/main" id="{B8ABDEB7-1D90-5F80-C71F-D81E577C1564}"/>
                </a:ext>
              </a:extLst>
            </p:cNvPr>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4467;p64">
              <a:extLst>
                <a:ext uri="{FF2B5EF4-FFF2-40B4-BE49-F238E27FC236}">
                  <a16:creationId xmlns:a16="http://schemas.microsoft.com/office/drawing/2014/main" id="{18034A14-578C-9DE7-D6A1-D50CA9B9AF05}"/>
                </a:ext>
              </a:extLst>
            </p:cNvPr>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4468;p64">
              <a:extLst>
                <a:ext uri="{FF2B5EF4-FFF2-40B4-BE49-F238E27FC236}">
                  <a16:creationId xmlns:a16="http://schemas.microsoft.com/office/drawing/2014/main" id="{BB845D31-172A-C433-DF0E-7AED9EAD8339}"/>
                </a:ext>
              </a:extLst>
            </p:cNvPr>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4469;p64">
              <a:extLst>
                <a:ext uri="{FF2B5EF4-FFF2-40B4-BE49-F238E27FC236}">
                  <a16:creationId xmlns:a16="http://schemas.microsoft.com/office/drawing/2014/main" id="{60CC19E3-0BB5-850E-1AD1-36224FDE1ABA}"/>
                </a:ext>
              </a:extLst>
            </p:cNvPr>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4470;p64">
              <a:extLst>
                <a:ext uri="{FF2B5EF4-FFF2-40B4-BE49-F238E27FC236}">
                  <a16:creationId xmlns:a16="http://schemas.microsoft.com/office/drawing/2014/main" id="{1ED83C69-CE73-7D1B-9D8D-FABE1E8D38B1}"/>
                </a:ext>
              </a:extLst>
            </p:cNvPr>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4471;p64">
              <a:extLst>
                <a:ext uri="{FF2B5EF4-FFF2-40B4-BE49-F238E27FC236}">
                  <a16:creationId xmlns:a16="http://schemas.microsoft.com/office/drawing/2014/main" id="{23149AC8-03B0-BF5D-9ECD-94471E5EB01E}"/>
                </a:ext>
              </a:extLst>
            </p:cNvPr>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4472;p64">
              <a:extLst>
                <a:ext uri="{FF2B5EF4-FFF2-40B4-BE49-F238E27FC236}">
                  <a16:creationId xmlns:a16="http://schemas.microsoft.com/office/drawing/2014/main" id="{1EB4F09D-4E9B-CC29-49F5-0B57AE511533}"/>
                </a:ext>
              </a:extLst>
            </p:cNvPr>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4473;p64">
              <a:extLst>
                <a:ext uri="{FF2B5EF4-FFF2-40B4-BE49-F238E27FC236}">
                  <a16:creationId xmlns:a16="http://schemas.microsoft.com/office/drawing/2014/main" id="{98AD6DB7-D67B-D78F-4E22-0BD19AC89C66}"/>
                </a:ext>
              </a:extLst>
            </p:cNvPr>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4474;p64">
              <a:extLst>
                <a:ext uri="{FF2B5EF4-FFF2-40B4-BE49-F238E27FC236}">
                  <a16:creationId xmlns:a16="http://schemas.microsoft.com/office/drawing/2014/main" id="{02180476-9440-13B8-B000-757CF5C663C0}"/>
                </a:ext>
              </a:extLst>
            </p:cNvPr>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4475;p64">
              <a:extLst>
                <a:ext uri="{FF2B5EF4-FFF2-40B4-BE49-F238E27FC236}">
                  <a16:creationId xmlns:a16="http://schemas.microsoft.com/office/drawing/2014/main" id="{C475EE11-C6C4-383E-7CB3-F869DE152B98}"/>
                </a:ext>
              </a:extLst>
            </p:cNvPr>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4476;p64">
              <a:extLst>
                <a:ext uri="{FF2B5EF4-FFF2-40B4-BE49-F238E27FC236}">
                  <a16:creationId xmlns:a16="http://schemas.microsoft.com/office/drawing/2014/main" id="{B45B91CF-95FF-DDE4-9423-34C82ADADCE8}"/>
                </a:ext>
              </a:extLst>
            </p:cNvPr>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4477;p64">
              <a:extLst>
                <a:ext uri="{FF2B5EF4-FFF2-40B4-BE49-F238E27FC236}">
                  <a16:creationId xmlns:a16="http://schemas.microsoft.com/office/drawing/2014/main" id="{892B9D33-30D4-C9D5-350C-9E2E34F20E8B}"/>
                </a:ext>
              </a:extLst>
            </p:cNvPr>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4478;p64">
              <a:extLst>
                <a:ext uri="{FF2B5EF4-FFF2-40B4-BE49-F238E27FC236}">
                  <a16:creationId xmlns:a16="http://schemas.microsoft.com/office/drawing/2014/main" id="{54E457A9-F903-5EFA-AF6A-46D6CFF43237}"/>
                </a:ext>
              </a:extLst>
            </p:cNvPr>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4479;p64">
              <a:extLst>
                <a:ext uri="{FF2B5EF4-FFF2-40B4-BE49-F238E27FC236}">
                  <a16:creationId xmlns:a16="http://schemas.microsoft.com/office/drawing/2014/main" id="{8023CBCC-A6DC-E006-8F59-369A24A35736}"/>
                </a:ext>
              </a:extLst>
            </p:cNvPr>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4480;p64">
              <a:extLst>
                <a:ext uri="{FF2B5EF4-FFF2-40B4-BE49-F238E27FC236}">
                  <a16:creationId xmlns:a16="http://schemas.microsoft.com/office/drawing/2014/main" id="{A486973A-60FE-AA6A-25D9-F9BEB1840E4F}"/>
                </a:ext>
              </a:extLst>
            </p:cNvPr>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4481;p64">
              <a:extLst>
                <a:ext uri="{FF2B5EF4-FFF2-40B4-BE49-F238E27FC236}">
                  <a16:creationId xmlns:a16="http://schemas.microsoft.com/office/drawing/2014/main" id="{56496574-93A9-FF20-A019-F132CF03E374}"/>
                </a:ext>
              </a:extLst>
            </p:cNvPr>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4482;p64">
              <a:extLst>
                <a:ext uri="{FF2B5EF4-FFF2-40B4-BE49-F238E27FC236}">
                  <a16:creationId xmlns:a16="http://schemas.microsoft.com/office/drawing/2014/main" id="{97DE95D2-B85F-7FC5-8087-1638B35E30EE}"/>
                </a:ext>
              </a:extLst>
            </p:cNvPr>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4483;p64">
              <a:extLst>
                <a:ext uri="{FF2B5EF4-FFF2-40B4-BE49-F238E27FC236}">
                  <a16:creationId xmlns:a16="http://schemas.microsoft.com/office/drawing/2014/main" id="{ECBAD85A-06DA-A16C-51F7-E6F0B48C83F0}"/>
                </a:ext>
              </a:extLst>
            </p:cNvPr>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4484;p64">
              <a:extLst>
                <a:ext uri="{FF2B5EF4-FFF2-40B4-BE49-F238E27FC236}">
                  <a16:creationId xmlns:a16="http://schemas.microsoft.com/office/drawing/2014/main" id="{624806E2-8D8C-13B7-C4D4-0DF966A9BF18}"/>
                </a:ext>
              </a:extLst>
            </p:cNvPr>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4485;p64">
              <a:extLst>
                <a:ext uri="{FF2B5EF4-FFF2-40B4-BE49-F238E27FC236}">
                  <a16:creationId xmlns:a16="http://schemas.microsoft.com/office/drawing/2014/main" id="{DF919013-F1E9-C3C1-92A8-C1AA586887CB}"/>
                </a:ext>
              </a:extLst>
            </p:cNvPr>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4486;p64">
              <a:extLst>
                <a:ext uri="{FF2B5EF4-FFF2-40B4-BE49-F238E27FC236}">
                  <a16:creationId xmlns:a16="http://schemas.microsoft.com/office/drawing/2014/main" id="{5DCFE0F9-CCBC-CDB3-6015-607A9DCE583D}"/>
                </a:ext>
              </a:extLst>
            </p:cNvPr>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4487;p64">
              <a:extLst>
                <a:ext uri="{FF2B5EF4-FFF2-40B4-BE49-F238E27FC236}">
                  <a16:creationId xmlns:a16="http://schemas.microsoft.com/office/drawing/2014/main" id="{C751D0B7-9548-9371-2C7A-3537BD317210}"/>
                </a:ext>
              </a:extLst>
            </p:cNvPr>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4488;p64">
              <a:extLst>
                <a:ext uri="{FF2B5EF4-FFF2-40B4-BE49-F238E27FC236}">
                  <a16:creationId xmlns:a16="http://schemas.microsoft.com/office/drawing/2014/main" id="{9DE0CCDC-588F-ADC8-1C07-A2A08786A15A}"/>
                </a:ext>
              </a:extLst>
            </p:cNvPr>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4489;p64">
              <a:extLst>
                <a:ext uri="{FF2B5EF4-FFF2-40B4-BE49-F238E27FC236}">
                  <a16:creationId xmlns:a16="http://schemas.microsoft.com/office/drawing/2014/main" id="{1705927D-3970-4FA9-7FED-921250F68977}"/>
                </a:ext>
              </a:extLst>
            </p:cNvPr>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4490;p64">
              <a:extLst>
                <a:ext uri="{FF2B5EF4-FFF2-40B4-BE49-F238E27FC236}">
                  <a16:creationId xmlns:a16="http://schemas.microsoft.com/office/drawing/2014/main" id="{E3C95B0B-A74A-494B-9B6F-9924F61AB557}"/>
                </a:ext>
              </a:extLst>
            </p:cNvPr>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4491;p64">
              <a:extLst>
                <a:ext uri="{FF2B5EF4-FFF2-40B4-BE49-F238E27FC236}">
                  <a16:creationId xmlns:a16="http://schemas.microsoft.com/office/drawing/2014/main" id="{B2B506B0-6FDB-3519-896C-CE7B80DC82D7}"/>
                </a:ext>
              </a:extLst>
            </p:cNvPr>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4492;p64">
              <a:extLst>
                <a:ext uri="{FF2B5EF4-FFF2-40B4-BE49-F238E27FC236}">
                  <a16:creationId xmlns:a16="http://schemas.microsoft.com/office/drawing/2014/main" id="{9BAEFAC3-C243-755E-053A-26D3E8C50C6E}"/>
                </a:ext>
              </a:extLst>
            </p:cNvPr>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4493;p64">
              <a:extLst>
                <a:ext uri="{FF2B5EF4-FFF2-40B4-BE49-F238E27FC236}">
                  <a16:creationId xmlns:a16="http://schemas.microsoft.com/office/drawing/2014/main" id="{096A634F-BA94-1BC3-32F8-5BBE30C7C486}"/>
                </a:ext>
              </a:extLst>
            </p:cNvPr>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4494;p64">
              <a:extLst>
                <a:ext uri="{FF2B5EF4-FFF2-40B4-BE49-F238E27FC236}">
                  <a16:creationId xmlns:a16="http://schemas.microsoft.com/office/drawing/2014/main" id="{80407757-96E7-F9D0-BA54-1C7FA0D82353}"/>
                </a:ext>
              </a:extLst>
            </p:cNvPr>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4495;p64">
              <a:extLst>
                <a:ext uri="{FF2B5EF4-FFF2-40B4-BE49-F238E27FC236}">
                  <a16:creationId xmlns:a16="http://schemas.microsoft.com/office/drawing/2014/main" id="{C949E377-DB78-7FB4-E60F-B337B8C9C68D}"/>
                </a:ext>
              </a:extLst>
            </p:cNvPr>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4496;p64">
              <a:extLst>
                <a:ext uri="{FF2B5EF4-FFF2-40B4-BE49-F238E27FC236}">
                  <a16:creationId xmlns:a16="http://schemas.microsoft.com/office/drawing/2014/main" id="{BD8123E5-271E-28B8-88C1-5EBA73C77F15}"/>
                </a:ext>
              </a:extLst>
            </p:cNvPr>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4497;p64">
              <a:extLst>
                <a:ext uri="{FF2B5EF4-FFF2-40B4-BE49-F238E27FC236}">
                  <a16:creationId xmlns:a16="http://schemas.microsoft.com/office/drawing/2014/main" id="{F0797F1A-A8B2-0880-6A97-36FE6F75F6CE}"/>
                </a:ext>
              </a:extLst>
            </p:cNvPr>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4498;p64">
              <a:extLst>
                <a:ext uri="{FF2B5EF4-FFF2-40B4-BE49-F238E27FC236}">
                  <a16:creationId xmlns:a16="http://schemas.microsoft.com/office/drawing/2014/main" id="{F0CDC8CE-EDD8-4709-B852-B68388D6C4CB}"/>
                </a:ext>
              </a:extLst>
            </p:cNvPr>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4499;p64">
              <a:extLst>
                <a:ext uri="{FF2B5EF4-FFF2-40B4-BE49-F238E27FC236}">
                  <a16:creationId xmlns:a16="http://schemas.microsoft.com/office/drawing/2014/main" id="{67913085-3D75-CE42-9E50-F230AED52C7C}"/>
                </a:ext>
              </a:extLst>
            </p:cNvPr>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4500;p64">
              <a:extLst>
                <a:ext uri="{FF2B5EF4-FFF2-40B4-BE49-F238E27FC236}">
                  <a16:creationId xmlns:a16="http://schemas.microsoft.com/office/drawing/2014/main" id="{6D341D5C-9989-408E-96EF-F39313FEE817}"/>
                </a:ext>
              </a:extLst>
            </p:cNvPr>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4501;p64">
              <a:extLst>
                <a:ext uri="{FF2B5EF4-FFF2-40B4-BE49-F238E27FC236}">
                  <a16:creationId xmlns:a16="http://schemas.microsoft.com/office/drawing/2014/main" id="{198AC980-B366-CE6A-7921-F5A06DC5B03B}"/>
                </a:ext>
              </a:extLst>
            </p:cNvPr>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4502;p64">
              <a:extLst>
                <a:ext uri="{FF2B5EF4-FFF2-40B4-BE49-F238E27FC236}">
                  <a16:creationId xmlns:a16="http://schemas.microsoft.com/office/drawing/2014/main" id="{6FA382FF-9DE0-9DA5-6878-B4E74B9FF42F}"/>
                </a:ext>
              </a:extLst>
            </p:cNvPr>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4503;p64">
              <a:extLst>
                <a:ext uri="{FF2B5EF4-FFF2-40B4-BE49-F238E27FC236}">
                  <a16:creationId xmlns:a16="http://schemas.microsoft.com/office/drawing/2014/main" id="{6990C597-C2FB-0F35-28C4-5258BB94A697}"/>
                </a:ext>
              </a:extLst>
            </p:cNvPr>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4504;p64">
              <a:extLst>
                <a:ext uri="{FF2B5EF4-FFF2-40B4-BE49-F238E27FC236}">
                  <a16:creationId xmlns:a16="http://schemas.microsoft.com/office/drawing/2014/main" id="{9E18FE5D-1B57-962F-1408-A7F3FDD87A8E}"/>
                </a:ext>
              </a:extLst>
            </p:cNvPr>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4505;p64">
              <a:extLst>
                <a:ext uri="{FF2B5EF4-FFF2-40B4-BE49-F238E27FC236}">
                  <a16:creationId xmlns:a16="http://schemas.microsoft.com/office/drawing/2014/main" id="{5F1A9F96-DA8A-30A5-89A9-2809E0221DF2}"/>
                </a:ext>
              </a:extLst>
            </p:cNvPr>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WhatsApp Audio 2023-09-05 at 23.29.40">
            <a:hlinkClick r:id="" action="ppaction://media"/>
            <a:extLst>
              <a:ext uri="{FF2B5EF4-FFF2-40B4-BE49-F238E27FC236}">
                <a16:creationId xmlns:a16="http://schemas.microsoft.com/office/drawing/2014/main" id="{07A4B777-B547-DA8F-E1A6-41D3FB4084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7984" y="4601729"/>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605">
        <p:fade/>
      </p:transition>
    </mc:Choice>
    <mc:Fallback xmlns="">
      <p:transition spd="med" advTm="56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8" name="Google Shape;2138;p37"/>
          <p:cNvSpPr txBox="1">
            <a:spLocks noGrp="1"/>
          </p:cNvSpPr>
          <p:nvPr>
            <p:ph type="title"/>
          </p:nvPr>
        </p:nvSpPr>
        <p:spPr>
          <a:xfrm>
            <a:off x="1591132" y="348363"/>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Table of Contents</a:t>
            </a:r>
            <a:endParaRPr dirty="0"/>
          </a:p>
        </p:txBody>
      </p:sp>
      <p:sp>
        <p:nvSpPr>
          <p:cNvPr id="2140" name="Google Shape;2140;p37"/>
          <p:cNvSpPr txBox="1">
            <a:spLocks noGrp="1"/>
          </p:cNvSpPr>
          <p:nvPr>
            <p:ph type="subTitle" idx="1"/>
          </p:nvPr>
        </p:nvSpPr>
        <p:spPr>
          <a:xfrm>
            <a:off x="1340286" y="1294071"/>
            <a:ext cx="2615100" cy="384000"/>
          </a:xfrm>
          <a:prstGeom prst="rect">
            <a:avLst/>
          </a:prstGeom>
        </p:spPr>
        <p:txBody>
          <a:bodyPr spcFirstLastPara="1" wrap="square" lIns="91425" tIns="91425" rIns="91425" bIns="91425" anchor="t" anchorCtr="0">
            <a:noAutofit/>
          </a:bodyPr>
          <a:lstStyle/>
          <a:p>
            <a:pPr marL="342900" lvl="0" indent="-342900" algn="just" rtl="0">
              <a:lnSpc>
                <a:spcPct val="115000"/>
              </a:lnSpc>
              <a:spcBef>
                <a:spcPts val="0"/>
              </a:spcBef>
              <a:spcAft>
                <a:spcPts val="0"/>
              </a:spcAft>
              <a:buAutoNum type="arabicParenR"/>
            </a:pPr>
            <a:r>
              <a:rPr lang="en" dirty="0"/>
              <a:t>Aim</a:t>
            </a:r>
          </a:p>
          <a:p>
            <a:pPr marL="342900" lvl="0" indent="-342900" algn="just" rtl="0">
              <a:lnSpc>
                <a:spcPct val="115000"/>
              </a:lnSpc>
              <a:spcBef>
                <a:spcPts val="0"/>
              </a:spcBef>
              <a:spcAft>
                <a:spcPts val="0"/>
              </a:spcAft>
              <a:buAutoNum type="arabicParenR"/>
            </a:pPr>
            <a:r>
              <a:rPr lang="en" dirty="0"/>
              <a:t>PROBLEM STATEMENT</a:t>
            </a:r>
          </a:p>
          <a:p>
            <a:pPr marL="342900" lvl="0" indent="-342900" algn="just" rtl="0">
              <a:lnSpc>
                <a:spcPct val="115000"/>
              </a:lnSpc>
              <a:spcBef>
                <a:spcPts val="0"/>
              </a:spcBef>
              <a:spcAft>
                <a:spcPts val="0"/>
              </a:spcAft>
              <a:buAutoNum type="arabicParenR"/>
            </a:pPr>
            <a:r>
              <a:rPr lang="en" dirty="0"/>
              <a:t>INTRODUCTION</a:t>
            </a:r>
          </a:p>
          <a:p>
            <a:pPr marL="342900" lvl="0" indent="-342900" algn="just" rtl="0">
              <a:lnSpc>
                <a:spcPct val="115000"/>
              </a:lnSpc>
              <a:spcBef>
                <a:spcPts val="0"/>
              </a:spcBef>
              <a:spcAft>
                <a:spcPts val="0"/>
              </a:spcAft>
              <a:buAutoNum type="arabicParenR"/>
            </a:pPr>
            <a:r>
              <a:rPr lang="en" dirty="0"/>
              <a:t>ALGORITHM</a:t>
            </a:r>
          </a:p>
          <a:p>
            <a:pPr marL="342900" lvl="0" indent="-342900" algn="just" rtl="0">
              <a:lnSpc>
                <a:spcPct val="115000"/>
              </a:lnSpc>
              <a:spcBef>
                <a:spcPts val="0"/>
              </a:spcBef>
              <a:spcAft>
                <a:spcPts val="0"/>
              </a:spcAft>
              <a:buAutoNum type="arabicParenR"/>
            </a:pPr>
            <a:r>
              <a:rPr lang="en" dirty="0"/>
              <a:t>SOURCE CODE</a:t>
            </a:r>
          </a:p>
          <a:p>
            <a:pPr marL="342900" lvl="0" indent="-342900" algn="just" rtl="0">
              <a:lnSpc>
                <a:spcPct val="115000"/>
              </a:lnSpc>
              <a:spcBef>
                <a:spcPts val="0"/>
              </a:spcBef>
              <a:spcAft>
                <a:spcPts val="0"/>
              </a:spcAft>
              <a:buAutoNum type="arabicParenR"/>
            </a:pPr>
            <a:r>
              <a:rPr lang="en" dirty="0"/>
              <a:t>TEST CASE</a:t>
            </a:r>
          </a:p>
          <a:p>
            <a:pPr marL="342900" lvl="0" indent="-342900" algn="just" rtl="0">
              <a:lnSpc>
                <a:spcPct val="115000"/>
              </a:lnSpc>
              <a:spcBef>
                <a:spcPts val="0"/>
              </a:spcBef>
              <a:spcAft>
                <a:spcPts val="0"/>
              </a:spcAft>
              <a:buAutoNum type="arabicParenR"/>
            </a:pPr>
            <a:r>
              <a:rPr lang="en" dirty="0"/>
              <a:t>RESULT</a:t>
            </a:r>
          </a:p>
          <a:p>
            <a:pPr marL="342900" lvl="0" indent="-342900" algn="just" rtl="0">
              <a:lnSpc>
                <a:spcPct val="115000"/>
              </a:lnSpc>
              <a:spcBef>
                <a:spcPts val="0"/>
              </a:spcBef>
              <a:spcAft>
                <a:spcPts val="0"/>
              </a:spcAft>
              <a:buAutoNum type="arabicParenR"/>
            </a:pPr>
            <a:r>
              <a:rPr lang="en" dirty="0"/>
              <a:t>CONCLUSION</a:t>
            </a:r>
          </a:p>
          <a:p>
            <a:pPr marL="342900" lvl="0" indent="-342900" algn="just" rtl="0">
              <a:lnSpc>
                <a:spcPct val="115000"/>
              </a:lnSpc>
              <a:spcBef>
                <a:spcPts val="0"/>
              </a:spcBef>
              <a:spcAft>
                <a:spcPts val="0"/>
              </a:spcAft>
              <a:buAutoNum type="arabicParenR"/>
            </a:pPr>
            <a:endParaRPr lang="en" dirty="0"/>
          </a:p>
          <a:p>
            <a:pPr marL="342900" lvl="0" indent="-342900" algn="just" rtl="0">
              <a:lnSpc>
                <a:spcPct val="115000"/>
              </a:lnSpc>
              <a:spcBef>
                <a:spcPts val="0"/>
              </a:spcBef>
              <a:spcAft>
                <a:spcPts val="0"/>
              </a:spcAft>
              <a:buAutoNum type="arabicParenR"/>
            </a:pPr>
            <a:endParaRPr dirty="0"/>
          </a:p>
        </p:txBody>
      </p:sp>
      <p:sp>
        <p:nvSpPr>
          <p:cNvPr id="2147" name="Google Shape;2147;p37"/>
          <p:cNvSpPr txBox="1">
            <a:spLocks noGrp="1"/>
          </p:cNvSpPr>
          <p:nvPr>
            <p:ph type="title" idx="9"/>
          </p:nvPr>
        </p:nvSpPr>
        <p:spPr>
          <a:xfrm>
            <a:off x="813816" y="474873"/>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00" dirty="0"/>
              <a:t>01</a:t>
            </a:r>
            <a:endParaRPr sz="900" dirty="0"/>
          </a:p>
        </p:txBody>
      </p:sp>
      <p:sp>
        <p:nvSpPr>
          <p:cNvPr id="2148" name="Google Shape;2148;p37"/>
          <p:cNvSpPr txBox="1">
            <a:spLocks noGrp="1"/>
          </p:cNvSpPr>
          <p:nvPr>
            <p:ph type="title" idx="13"/>
          </p:nvPr>
        </p:nvSpPr>
        <p:spPr>
          <a:xfrm>
            <a:off x="813816" y="1285729"/>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00" dirty="0"/>
              <a:t>02</a:t>
            </a:r>
            <a:endParaRPr sz="900" dirty="0"/>
          </a:p>
        </p:txBody>
      </p:sp>
      <p:sp>
        <p:nvSpPr>
          <p:cNvPr id="2149" name="Google Shape;2149;p37"/>
          <p:cNvSpPr txBox="1">
            <a:spLocks noGrp="1"/>
          </p:cNvSpPr>
          <p:nvPr>
            <p:ph type="title" idx="14"/>
          </p:nvPr>
        </p:nvSpPr>
        <p:spPr>
          <a:xfrm>
            <a:off x="813816" y="2130965"/>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00"/>
              <a:t>03</a:t>
            </a:r>
            <a:endParaRPr sz="900"/>
          </a:p>
        </p:txBody>
      </p:sp>
      <p:sp>
        <p:nvSpPr>
          <p:cNvPr id="2150" name="Google Shape;2150;p37"/>
          <p:cNvSpPr txBox="1">
            <a:spLocks noGrp="1"/>
          </p:cNvSpPr>
          <p:nvPr>
            <p:ph type="title" idx="15"/>
          </p:nvPr>
        </p:nvSpPr>
        <p:spPr>
          <a:xfrm>
            <a:off x="813816" y="3003704"/>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00"/>
              <a:t>04</a:t>
            </a:r>
            <a:endParaRPr sz="900"/>
          </a:p>
        </p:txBody>
      </p:sp>
      <p:sp>
        <p:nvSpPr>
          <p:cNvPr id="18" name="Google Shape;2150;p37">
            <a:extLst>
              <a:ext uri="{FF2B5EF4-FFF2-40B4-BE49-F238E27FC236}">
                <a16:creationId xmlns:a16="http://schemas.microsoft.com/office/drawing/2014/main" id="{51148906-38B0-5C52-1450-2E14AA54540C}"/>
              </a:ext>
            </a:extLst>
          </p:cNvPr>
          <p:cNvSpPr txBox="1">
            <a:spLocks/>
          </p:cNvSpPr>
          <p:nvPr/>
        </p:nvSpPr>
        <p:spPr>
          <a:xfrm>
            <a:off x="814966" y="3884887"/>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sz="900" dirty="0"/>
              <a:t>05</a:t>
            </a:r>
          </a:p>
        </p:txBody>
      </p:sp>
      <p:pic>
        <p:nvPicPr>
          <p:cNvPr id="3" name="WhatsApp Audio 2023-09-05 at 8.31.59 PM">
            <a:hlinkClick r:id="" action="ppaction://media"/>
            <a:extLst>
              <a:ext uri="{FF2B5EF4-FFF2-40B4-BE49-F238E27FC236}">
                <a16:creationId xmlns:a16="http://schemas.microsoft.com/office/drawing/2014/main" id="{4E08C336-B441-3071-4B46-F92EC110CD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58422" y="4604961"/>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5333">
        <p:fade/>
      </p:transition>
    </mc:Choice>
    <mc:Fallback xmlns="">
      <p:transition spd="med" advTm="53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40561" y="261784"/>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    </a:t>
              </a:r>
              <a:endParaRPr dirty="0"/>
            </a:p>
          </p:txBody>
        </p:sp>
      </p:grpSp>
      <p:sp>
        <p:nvSpPr>
          <p:cNvPr id="2177" name="Google Shape;2177;p39"/>
          <p:cNvSpPr txBox="1">
            <a:spLocks noGrp="1"/>
          </p:cNvSpPr>
          <p:nvPr>
            <p:ph type="title"/>
          </p:nvPr>
        </p:nvSpPr>
        <p:spPr>
          <a:xfrm>
            <a:off x="2203874" y="202708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AIM</a:t>
            </a:r>
            <a:endParaRPr dirty="0"/>
          </a:p>
        </p:txBody>
      </p:sp>
      <p:sp>
        <p:nvSpPr>
          <p:cNvPr id="2178" name="Google Shape;2178;p39"/>
          <p:cNvSpPr txBox="1">
            <a:spLocks noGrp="1"/>
          </p:cNvSpPr>
          <p:nvPr>
            <p:ph type="subTitle" idx="1"/>
          </p:nvPr>
        </p:nvSpPr>
        <p:spPr>
          <a:xfrm>
            <a:off x="1997144" y="2519436"/>
            <a:ext cx="4809600" cy="1414924"/>
          </a:xfrm>
          <a:prstGeom prst="rect">
            <a:avLst/>
          </a:prstGeom>
        </p:spPr>
        <p:txBody>
          <a:bodyPr spcFirstLastPara="1" wrap="square" lIns="91425" tIns="91425" rIns="91425" bIns="91425" anchor="t" anchorCtr="0">
            <a:noAutofit/>
          </a:bodyPr>
          <a:lstStyle/>
          <a:p>
            <a:pPr marL="63500" marR="24130" indent="456565" algn="just"/>
            <a:r>
              <a:rPr lang="en-US" sz="1800" dirty="0">
                <a:effectLst/>
                <a:latin typeface="Times New Roman" panose="02020603050405020304" pitchFamily="18" charset="0"/>
                <a:ea typeface="Times New Roman" panose="02020603050405020304" pitchFamily="18" charset="0"/>
              </a:rPr>
              <a:t>This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paper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presents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comprehensive analysis of the application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the Alpha-Beta pruning algorithm in the</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context of a Tic-Tac-Toe game-playing AI.</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primary objective is to evaluate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compare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performance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 Alpha-Beta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pruning against the conventional Min-Max</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terms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computational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efficiency</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ability</a:t>
            </a:r>
            <a:r>
              <a:rPr lang="en-US" sz="1800" spc="-7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identify</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optimal</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game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moves.</a:t>
            </a:r>
            <a:endParaRPr lang="en-IN" sz="1800" dirty="0">
              <a:effectLst/>
              <a:latin typeface="Times New Roman" panose="02020603050405020304" pitchFamily="18" charset="0"/>
              <a:ea typeface="Times New Roman" panose="02020603050405020304" pitchFamily="18" charset="0"/>
            </a:endParaRPr>
          </a:p>
        </p:txBody>
      </p:sp>
      <p:grpSp>
        <p:nvGrpSpPr>
          <p:cNvPr id="4" name="Google Shape;3626;p64">
            <a:extLst>
              <a:ext uri="{FF2B5EF4-FFF2-40B4-BE49-F238E27FC236}">
                <a16:creationId xmlns:a16="http://schemas.microsoft.com/office/drawing/2014/main" id="{28451F11-1298-E9EE-77F3-B64D67EF52DC}"/>
              </a:ext>
            </a:extLst>
          </p:cNvPr>
          <p:cNvGrpSpPr/>
          <p:nvPr/>
        </p:nvGrpSpPr>
        <p:grpSpPr>
          <a:xfrm>
            <a:off x="4046686" y="582206"/>
            <a:ext cx="1066407" cy="1084841"/>
            <a:chOff x="1543000" y="363475"/>
            <a:chExt cx="4748550" cy="4765450"/>
          </a:xfrm>
        </p:grpSpPr>
        <p:sp>
          <p:nvSpPr>
            <p:cNvPr id="5" name="Google Shape;3627;p64">
              <a:extLst>
                <a:ext uri="{FF2B5EF4-FFF2-40B4-BE49-F238E27FC236}">
                  <a16:creationId xmlns:a16="http://schemas.microsoft.com/office/drawing/2014/main" id="{57A80E01-FD76-1C06-5D96-9E44C681268C}"/>
                </a:ext>
              </a:extLst>
            </p:cNvPr>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28;p64">
              <a:extLst>
                <a:ext uri="{FF2B5EF4-FFF2-40B4-BE49-F238E27FC236}">
                  <a16:creationId xmlns:a16="http://schemas.microsoft.com/office/drawing/2014/main" id="{71CEB9F9-528F-BFB8-C410-C6E0FA14E287}"/>
                </a:ext>
              </a:extLst>
            </p:cNvPr>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29;p64">
              <a:extLst>
                <a:ext uri="{FF2B5EF4-FFF2-40B4-BE49-F238E27FC236}">
                  <a16:creationId xmlns:a16="http://schemas.microsoft.com/office/drawing/2014/main" id="{5DD8E5E6-7117-E34F-DF6F-96AEA9522914}"/>
                </a:ext>
              </a:extLst>
            </p:cNvPr>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30;p64">
              <a:extLst>
                <a:ext uri="{FF2B5EF4-FFF2-40B4-BE49-F238E27FC236}">
                  <a16:creationId xmlns:a16="http://schemas.microsoft.com/office/drawing/2014/main" id="{3CD2F6E2-AB16-9DE3-1000-8B5C18BD133A}"/>
                </a:ext>
              </a:extLst>
            </p:cNvPr>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31;p64">
              <a:extLst>
                <a:ext uri="{FF2B5EF4-FFF2-40B4-BE49-F238E27FC236}">
                  <a16:creationId xmlns:a16="http://schemas.microsoft.com/office/drawing/2014/main" id="{CE026ADC-0C79-FBBD-E7BE-29ED2F1778DC}"/>
                </a:ext>
              </a:extLst>
            </p:cNvPr>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32;p64">
              <a:extLst>
                <a:ext uri="{FF2B5EF4-FFF2-40B4-BE49-F238E27FC236}">
                  <a16:creationId xmlns:a16="http://schemas.microsoft.com/office/drawing/2014/main" id="{E3344E91-FE6C-4495-608B-C6982D218661}"/>
                </a:ext>
              </a:extLst>
            </p:cNvPr>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33;p64">
              <a:extLst>
                <a:ext uri="{FF2B5EF4-FFF2-40B4-BE49-F238E27FC236}">
                  <a16:creationId xmlns:a16="http://schemas.microsoft.com/office/drawing/2014/main" id="{6E349686-FEF7-49DA-EE2F-14307881CA96}"/>
                </a:ext>
              </a:extLst>
            </p:cNvPr>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34;p64">
              <a:extLst>
                <a:ext uri="{FF2B5EF4-FFF2-40B4-BE49-F238E27FC236}">
                  <a16:creationId xmlns:a16="http://schemas.microsoft.com/office/drawing/2014/main" id="{A1693B3F-5995-B5BB-49FD-C0DC61DB240C}"/>
                </a:ext>
              </a:extLst>
            </p:cNvPr>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35;p64">
              <a:extLst>
                <a:ext uri="{FF2B5EF4-FFF2-40B4-BE49-F238E27FC236}">
                  <a16:creationId xmlns:a16="http://schemas.microsoft.com/office/drawing/2014/main" id="{5B56DA6B-07EC-194C-7FF0-2205980D6EF0}"/>
                </a:ext>
              </a:extLst>
            </p:cNvPr>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36;p64">
              <a:extLst>
                <a:ext uri="{FF2B5EF4-FFF2-40B4-BE49-F238E27FC236}">
                  <a16:creationId xmlns:a16="http://schemas.microsoft.com/office/drawing/2014/main" id="{E2BEF9DC-D477-D67B-62FB-073AD4C7A2A9}"/>
                </a:ext>
              </a:extLst>
            </p:cNvPr>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37;p64">
              <a:extLst>
                <a:ext uri="{FF2B5EF4-FFF2-40B4-BE49-F238E27FC236}">
                  <a16:creationId xmlns:a16="http://schemas.microsoft.com/office/drawing/2014/main" id="{E1993591-9DD5-3C31-2F2F-F523B41492DE}"/>
                </a:ext>
              </a:extLst>
            </p:cNvPr>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38;p64">
              <a:extLst>
                <a:ext uri="{FF2B5EF4-FFF2-40B4-BE49-F238E27FC236}">
                  <a16:creationId xmlns:a16="http://schemas.microsoft.com/office/drawing/2014/main" id="{6CEF9020-0C95-E393-2569-16C50D914EB8}"/>
                </a:ext>
              </a:extLst>
            </p:cNvPr>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39;p64">
              <a:extLst>
                <a:ext uri="{FF2B5EF4-FFF2-40B4-BE49-F238E27FC236}">
                  <a16:creationId xmlns:a16="http://schemas.microsoft.com/office/drawing/2014/main" id="{DF1D96A6-5FBE-6B26-8129-D7AFE0E3D3C7}"/>
                </a:ext>
              </a:extLst>
            </p:cNvPr>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40;p64">
              <a:extLst>
                <a:ext uri="{FF2B5EF4-FFF2-40B4-BE49-F238E27FC236}">
                  <a16:creationId xmlns:a16="http://schemas.microsoft.com/office/drawing/2014/main" id="{78888033-3644-1398-8B6C-3E050CEA17EF}"/>
                </a:ext>
              </a:extLst>
            </p:cNvPr>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41;p64">
              <a:extLst>
                <a:ext uri="{FF2B5EF4-FFF2-40B4-BE49-F238E27FC236}">
                  <a16:creationId xmlns:a16="http://schemas.microsoft.com/office/drawing/2014/main" id="{999E634E-E430-3747-A417-F57AC79D966D}"/>
                </a:ext>
              </a:extLst>
            </p:cNvPr>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42;p64">
              <a:extLst>
                <a:ext uri="{FF2B5EF4-FFF2-40B4-BE49-F238E27FC236}">
                  <a16:creationId xmlns:a16="http://schemas.microsoft.com/office/drawing/2014/main" id="{50A55D01-5E51-50C8-2C9A-1134545CAC12}"/>
                </a:ext>
              </a:extLst>
            </p:cNvPr>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43;p64">
              <a:extLst>
                <a:ext uri="{FF2B5EF4-FFF2-40B4-BE49-F238E27FC236}">
                  <a16:creationId xmlns:a16="http://schemas.microsoft.com/office/drawing/2014/main" id="{8BA45F43-2AB7-60AB-1A13-7C24BAEAE3A3}"/>
                </a:ext>
              </a:extLst>
            </p:cNvPr>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644;p64">
              <a:extLst>
                <a:ext uri="{FF2B5EF4-FFF2-40B4-BE49-F238E27FC236}">
                  <a16:creationId xmlns:a16="http://schemas.microsoft.com/office/drawing/2014/main" id="{26B5C03F-1090-4AFD-2436-B65357658E0E}"/>
                </a:ext>
              </a:extLst>
            </p:cNvPr>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45;p64">
              <a:extLst>
                <a:ext uri="{FF2B5EF4-FFF2-40B4-BE49-F238E27FC236}">
                  <a16:creationId xmlns:a16="http://schemas.microsoft.com/office/drawing/2014/main" id="{1A5B4C04-6062-516F-3CB5-0AB0423CC2A3}"/>
                </a:ext>
              </a:extLst>
            </p:cNvPr>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46;p64">
              <a:extLst>
                <a:ext uri="{FF2B5EF4-FFF2-40B4-BE49-F238E27FC236}">
                  <a16:creationId xmlns:a16="http://schemas.microsoft.com/office/drawing/2014/main" id="{017301D5-712A-D152-2AE0-4CB38ADB64A4}"/>
                </a:ext>
              </a:extLst>
            </p:cNvPr>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47;p64">
              <a:extLst>
                <a:ext uri="{FF2B5EF4-FFF2-40B4-BE49-F238E27FC236}">
                  <a16:creationId xmlns:a16="http://schemas.microsoft.com/office/drawing/2014/main" id="{6597D537-1D28-271C-97D2-F6FE42A8CF87}"/>
                </a:ext>
              </a:extLst>
            </p:cNvPr>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48;p64">
              <a:extLst>
                <a:ext uri="{FF2B5EF4-FFF2-40B4-BE49-F238E27FC236}">
                  <a16:creationId xmlns:a16="http://schemas.microsoft.com/office/drawing/2014/main" id="{4898895D-A11B-AC50-3178-135EEE2E6EBC}"/>
                </a:ext>
              </a:extLst>
            </p:cNvPr>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49;p64">
              <a:extLst>
                <a:ext uri="{FF2B5EF4-FFF2-40B4-BE49-F238E27FC236}">
                  <a16:creationId xmlns:a16="http://schemas.microsoft.com/office/drawing/2014/main" id="{AB595CEF-463B-8F59-C36D-4903F886DEF5}"/>
                </a:ext>
              </a:extLst>
            </p:cNvPr>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50;p64">
              <a:extLst>
                <a:ext uri="{FF2B5EF4-FFF2-40B4-BE49-F238E27FC236}">
                  <a16:creationId xmlns:a16="http://schemas.microsoft.com/office/drawing/2014/main" id="{601F89A8-B69E-C197-40D8-5C1177283645}"/>
                </a:ext>
              </a:extLst>
            </p:cNvPr>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51;p64">
              <a:extLst>
                <a:ext uri="{FF2B5EF4-FFF2-40B4-BE49-F238E27FC236}">
                  <a16:creationId xmlns:a16="http://schemas.microsoft.com/office/drawing/2014/main" id="{617B865D-6C2A-F7CE-FC17-986F31070D64}"/>
                </a:ext>
              </a:extLst>
            </p:cNvPr>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52;p64">
              <a:extLst>
                <a:ext uri="{FF2B5EF4-FFF2-40B4-BE49-F238E27FC236}">
                  <a16:creationId xmlns:a16="http://schemas.microsoft.com/office/drawing/2014/main" id="{4A361171-EE21-27FD-9CF1-E51859569344}"/>
                </a:ext>
              </a:extLst>
            </p:cNvPr>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53;p64">
              <a:extLst>
                <a:ext uri="{FF2B5EF4-FFF2-40B4-BE49-F238E27FC236}">
                  <a16:creationId xmlns:a16="http://schemas.microsoft.com/office/drawing/2014/main" id="{CC30D174-D3E1-38EE-D2B5-BC5DF1889E29}"/>
                </a:ext>
              </a:extLst>
            </p:cNvPr>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54;p64">
              <a:extLst>
                <a:ext uri="{FF2B5EF4-FFF2-40B4-BE49-F238E27FC236}">
                  <a16:creationId xmlns:a16="http://schemas.microsoft.com/office/drawing/2014/main" id="{A92CC6E2-BE91-081F-D123-9278787B88D0}"/>
                </a:ext>
              </a:extLst>
            </p:cNvPr>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55;p64">
              <a:extLst>
                <a:ext uri="{FF2B5EF4-FFF2-40B4-BE49-F238E27FC236}">
                  <a16:creationId xmlns:a16="http://schemas.microsoft.com/office/drawing/2014/main" id="{4F7F0DA5-FE04-8488-B3D1-9D76EBBB620E}"/>
                </a:ext>
              </a:extLst>
            </p:cNvPr>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56;p64">
              <a:extLst>
                <a:ext uri="{FF2B5EF4-FFF2-40B4-BE49-F238E27FC236}">
                  <a16:creationId xmlns:a16="http://schemas.microsoft.com/office/drawing/2014/main" id="{3DF5B99D-48AB-1DCD-3488-125FD7D8D539}"/>
                </a:ext>
              </a:extLst>
            </p:cNvPr>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57;p64">
              <a:extLst>
                <a:ext uri="{FF2B5EF4-FFF2-40B4-BE49-F238E27FC236}">
                  <a16:creationId xmlns:a16="http://schemas.microsoft.com/office/drawing/2014/main" id="{F941DA3A-5596-F831-7DFB-E3BC037A91AC}"/>
                </a:ext>
              </a:extLst>
            </p:cNvPr>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58;p64">
              <a:extLst>
                <a:ext uri="{FF2B5EF4-FFF2-40B4-BE49-F238E27FC236}">
                  <a16:creationId xmlns:a16="http://schemas.microsoft.com/office/drawing/2014/main" id="{ACE021B7-455C-736B-D12F-503F670A56AD}"/>
                </a:ext>
              </a:extLst>
            </p:cNvPr>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59;p64">
              <a:extLst>
                <a:ext uri="{FF2B5EF4-FFF2-40B4-BE49-F238E27FC236}">
                  <a16:creationId xmlns:a16="http://schemas.microsoft.com/office/drawing/2014/main" id="{0F8F0DBE-77F5-596C-2194-40E8BF272CFC}"/>
                </a:ext>
              </a:extLst>
            </p:cNvPr>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60;p64">
              <a:extLst>
                <a:ext uri="{FF2B5EF4-FFF2-40B4-BE49-F238E27FC236}">
                  <a16:creationId xmlns:a16="http://schemas.microsoft.com/office/drawing/2014/main" id="{6C041654-B528-D419-EBB7-18179B06F4D0}"/>
                </a:ext>
              </a:extLst>
            </p:cNvPr>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61;p64">
              <a:extLst>
                <a:ext uri="{FF2B5EF4-FFF2-40B4-BE49-F238E27FC236}">
                  <a16:creationId xmlns:a16="http://schemas.microsoft.com/office/drawing/2014/main" id="{2E313EAB-24CC-3C7D-AD58-E76E57EA3D5D}"/>
                </a:ext>
              </a:extLst>
            </p:cNvPr>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62;p64">
              <a:extLst>
                <a:ext uri="{FF2B5EF4-FFF2-40B4-BE49-F238E27FC236}">
                  <a16:creationId xmlns:a16="http://schemas.microsoft.com/office/drawing/2014/main" id="{2DF54338-05BE-2F0D-AB49-2A95D52C7AA8}"/>
                </a:ext>
              </a:extLst>
            </p:cNvPr>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63;p64">
              <a:extLst>
                <a:ext uri="{FF2B5EF4-FFF2-40B4-BE49-F238E27FC236}">
                  <a16:creationId xmlns:a16="http://schemas.microsoft.com/office/drawing/2014/main" id="{7E1F3613-CC61-0F98-C54C-602548B1628E}"/>
                </a:ext>
              </a:extLst>
            </p:cNvPr>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64;p64">
              <a:extLst>
                <a:ext uri="{FF2B5EF4-FFF2-40B4-BE49-F238E27FC236}">
                  <a16:creationId xmlns:a16="http://schemas.microsoft.com/office/drawing/2014/main" id="{FB79A7F2-03BC-EF51-9FD8-3D96EE7F3DB8}"/>
                </a:ext>
              </a:extLst>
            </p:cNvPr>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65;p64">
              <a:extLst>
                <a:ext uri="{FF2B5EF4-FFF2-40B4-BE49-F238E27FC236}">
                  <a16:creationId xmlns:a16="http://schemas.microsoft.com/office/drawing/2014/main" id="{EBB493DC-8002-32FB-8A27-755DC4C44DE1}"/>
                </a:ext>
              </a:extLst>
            </p:cNvPr>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66;p64">
              <a:extLst>
                <a:ext uri="{FF2B5EF4-FFF2-40B4-BE49-F238E27FC236}">
                  <a16:creationId xmlns:a16="http://schemas.microsoft.com/office/drawing/2014/main" id="{B85DC5E6-5A01-623C-C495-6A32C565CF53}"/>
                </a:ext>
              </a:extLst>
            </p:cNvPr>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67;p64">
              <a:extLst>
                <a:ext uri="{FF2B5EF4-FFF2-40B4-BE49-F238E27FC236}">
                  <a16:creationId xmlns:a16="http://schemas.microsoft.com/office/drawing/2014/main" id="{81AADDE1-9D20-5DA8-75CA-FA0818D89749}"/>
                </a:ext>
              </a:extLst>
            </p:cNvPr>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68;p64">
              <a:extLst>
                <a:ext uri="{FF2B5EF4-FFF2-40B4-BE49-F238E27FC236}">
                  <a16:creationId xmlns:a16="http://schemas.microsoft.com/office/drawing/2014/main" id="{ED7F9109-EFFF-7AFD-617C-6221C95C1285}"/>
                </a:ext>
              </a:extLst>
            </p:cNvPr>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69;p64">
              <a:extLst>
                <a:ext uri="{FF2B5EF4-FFF2-40B4-BE49-F238E27FC236}">
                  <a16:creationId xmlns:a16="http://schemas.microsoft.com/office/drawing/2014/main" id="{8FB64A2D-66CD-2971-D3AF-030D25ED89D2}"/>
                </a:ext>
              </a:extLst>
            </p:cNvPr>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70;p64">
              <a:extLst>
                <a:ext uri="{FF2B5EF4-FFF2-40B4-BE49-F238E27FC236}">
                  <a16:creationId xmlns:a16="http://schemas.microsoft.com/office/drawing/2014/main" id="{AB442D98-FC23-FD54-72DE-765BD87D8F71}"/>
                </a:ext>
              </a:extLst>
            </p:cNvPr>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71;p64">
              <a:extLst>
                <a:ext uri="{FF2B5EF4-FFF2-40B4-BE49-F238E27FC236}">
                  <a16:creationId xmlns:a16="http://schemas.microsoft.com/office/drawing/2014/main" id="{A77D7553-1B38-C75A-E65E-115CF2276730}"/>
                </a:ext>
              </a:extLst>
            </p:cNvPr>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72;p64">
              <a:extLst>
                <a:ext uri="{FF2B5EF4-FFF2-40B4-BE49-F238E27FC236}">
                  <a16:creationId xmlns:a16="http://schemas.microsoft.com/office/drawing/2014/main" id="{373597A3-58E8-4A2B-9EAC-8CC47610C40D}"/>
                </a:ext>
              </a:extLst>
            </p:cNvPr>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73;p64">
              <a:extLst>
                <a:ext uri="{FF2B5EF4-FFF2-40B4-BE49-F238E27FC236}">
                  <a16:creationId xmlns:a16="http://schemas.microsoft.com/office/drawing/2014/main" id="{478B670E-D5D0-9CEC-DA5D-20E2DFB5F4DE}"/>
                </a:ext>
              </a:extLst>
            </p:cNvPr>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74;p64">
              <a:extLst>
                <a:ext uri="{FF2B5EF4-FFF2-40B4-BE49-F238E27FC236}">
                  <a16:creationId xmlns:a16="http://schemas.microsoft.com/office/drawing/2014/main" id="{31E2F596-0DBF-2E08-9757-148EFF2FED4E}"/>
                </a:ext>
              </a:extLst>
            </p:cNvPr>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75;p64">
              <a:extLst>
                <a:ext uri="{FF2B5EF4-FFF2-40B4-BE49-F238E27FC236}">
                  <a16:creationId xmlns:a16="http://schemas.microsoft.com/office/drawing/2014/main" id="{8E694EB5-631A-5847-7E68-84464C5A4D5F}"/>
                </a:ext>
              </a:extLst>
            </p:cNvPr>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76;p64">
              <a:extLst>
                <a:ext uri="{FF2B5EF4-FFF2-40B4-BE49-F238E27FC236}">
                  <a16:creationId xmlns:a16="http://schemas.microsoft.com/office/drawing/2014/main" id="{6FE94569-D090-5E3C-D4D2-31AACF82E0EB}"/>
                </a:ext>
              </a:extLst>
            </p:cNvPr>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77;p64">
              <a:extLst>
                <a:ext uri="{FF2B5EF4-FFF2-40B4-BE49-F238E27FC236}">
                  <a16:creationId xmlns:a16="http://schemas.microsoft.com/office/drawing/2014/main" id="{E755DED8-97BD-6D10-E9CD-CF6B3BBE71DC}"/>
                </a:ext>
              </a:extLst>
            </p:cNvPr>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78;p64">
              <a:extLst>
                <a:ext uri="{FF2B5EF4-FFF2-40B4-BE49-F238E27FC236}">
                  <a16:creationId xmlns:a16="http://schemas.microsoft.com/office/drawing/2014/main" id="{1DF5FACA-0973-08E6-A25C-2295BDB56310}"/>
                </a:ext>
              </a:extLst>
            </p:cNvPr>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79;p64">
              <a:extLst>
                <a:ext uri="{FF2B5EF4-FFF2-40B4-BE49-F238E27FC236}">
                  <a16:creationId xmlns:a16="http://schemas.microsoft.com/office/drawing/2014/main" id="{C1B8E3A6-6A8E-BDCE-6B39-A758CB78BCB6}"/>
                </a:ext>
              </a:extLst>
            </p:cNvPr>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80;p64">
              <a:extLst>
                <a:ext uri="{FF2B5EF4-FFF2-40B4-BE49-F238E27FC236}">
                  <a16:creationId xmlns:a16="http://schemas.microsoft.com/office/drawing/2014/main" id="{4A82592C-0EDC-4A55-C1AC-FC4ED2487E8E}"/>
                </a:ext>
              </a:extLst>
            </p:cNvPr>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81;p64">
              <a:extLst>
                <a:ext uri="{FF2B5EF4-FFF2-40B4-BE49-F238E27FC236}">
                  <a16:creationId xmlns:a16="http://schemas.microsoft.com/office/drawing/2014/main" id="{C0BA7E71-A877-48A0-95DC-EF03490716BF}"/>
                </a:ext>
              </a:extLst>
            </p:cNvPr>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82;p64">
              <a:extLst>
                <a:ext uri="{FF2B5EF4-FFF2-40B4-BE49-F238E27FC236}">
                  <a16:creationId xmlns:a16="http://schemas.microsoft.com/office/drawing/2014/main" id="{88970579-14CF-A240-DDF4-3B672A18291C}"/>
                </a:ext>
              </a:extLst>
            </p:cNvPr>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83;p64">
              <a:extLst>
                <a:ext uri="{FF2B5EF4-FFF2-40B4-BE49-F238E27FC236}">
                  <a16:creationId xmlns:a16="http://schemas.microsoft.com/office/drawing/2014/main" id="{7C30F258-3C8C-B632-F45C-6A325DAF8FE5}"/>
                </a:ext>
              </a:extLst>
            </p:cNvPr>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84;p64">
              <a:extLst>
                <a:ext uri="{FF2B5EF4-FFF2-40B4-BE49-F238E27FC236}">
                  <a16:creationId xmlns:a16="http://schemas.microsoft.com/office/drawing/2014/main" id="{8BD0ADD6-D543-AD63-B1E1-5163C04678F3}"/>
                </a:ext>
              </a:extLst>
            </p:cNvPr>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85;p64">
              <a:extLst>
                <a:ext uri="{FF2B5EF4-FFF2-40B4-BE49-F238E27FC236}">
                  <a16:creationId xmlns:a16="http://schemas.microsoft.com/office/drawing/2014/main" id="{FC93A465-B0A6-4EAD-DAB4-CCBA5C198D94}"/>
                </a:ext>
              </a:extLst>
            </p:cNvPr>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3686;p64">
              <a:extLst>
                <a:ext uri="{FF2B5EF4-FFF2-40B4-BE49-F238E27FC236}">
                  <a16:creationId xmlns:a16="http://schemas.microsoft.com/office/drawing/2014/main" id="{2E0A4815-C699-BB68-94F5-B9646C4382CE}"/>
                </a:ext>
              </a:extLst>
            </p:cNvPr>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3687;p64">
              <a:extLst>
                <a:ext uri="{FF2B5EF4-FFF2-40B4-BE49-F238E27FC236}">
                  <a16:creationId xmlns:a16="http://schemas.microsoft.com/office/drawing/2014/main" id="{07E42666-6FCD-7D1C-27F3-EA01343F9BC4}"/>
                </a:ext>
              </a:extLst>
            </p:cNvPr>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3688;p64">
              <a:extLst>
                <a:ext uri="{FF2B5EF4-FFF2-40B4-BE49-F238E27FC236}">
                  <a16:creationId xmlns:a16="http://schemas.microsoft.com/office/drawing/2014/main" id="{76FAE93A-06F2-EBE4-3904-F0908C09C617}"/>
                </a:ext>
              </a:extLst>
            </p:cNvPr>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3689;p64">
              <a:extLst>
                <a:ext uri="{FF2B5EF4-FFF2-40B4-BE49-F238E27FC236}">
                  <a16:creationId xmlns:a16="http://schemas.microsoft.com/office/drawing/2014/main" id="{17ED40C1-40D5-BFE8-17A3-70349359066F}"/>
                </a:ext>
              </a:extLst>
            </p:cNvPr>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3690;p64">
              <a:extLst>
                <a:ext uri="{FF2B5EF4-FFF2-40B4-BE49-F238E27FC236}">
                  <a16:creationId xmlns:a16="http://schemas.microsoft.com/office/drawing/2014/main" id="{051B4B4F-ECAE-B388-693D-ACA1CCB57B29}"/>
                </a:ext>
              </a:extLst>
            </p:cNvPr>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3691;p64">
              <a:extLst>
                <a:ext uri="{FF2B5EF4-FFF2-40B4-BE49-F238E27FC236}">
                  <a16:creationId xmlns:a16="http://schemas.microsoft.com/office/drawing/2014/main" id="{A4B61A65-611E-5C18-F43F-DC382C1497CA}"/>
                </a:ext>
              </a:extLst>
            </p:cNvPr>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3692;p64">
              <a:extLst>
                <a:ext uri="{FF2B5EF4-FFF2-40B4-BE49-F238E27FC236}">
                  <a16:creationId xmlns:a16="http://schemas.microsoft.com/office/drawing/2014/main" id="{7E1F8596-DE5B-188A-758C-D5E5A6A821F4}"/>
                </a:ext>
              </a:extLst>
            </p:cNvPr>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3693;p64">
              <a:extLst>
                <a:ext uri="{FF2B5EF4-FFF2-40B4-BE49-F238E27FC236}">
                  <a16:creationId xmlns:a16="http://schemas.microsoft.com/office/drawing/2014/main" id="{6B81A884-17C2-EC1E-70FA-2C507E481E64}"/>
                </a:ext>
              </a:extLst>
            </p:cNvPr>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3694;p64">
              <a:extLst>
                <a:ext uri="{FF2B5EF4-FFF2-40B4-BE49-F238E27FC236}">
                  <a16:creationId xmlns:a16="http://schemas.microsoft.com/office/drawing/2014/main" id="{6FBCB4D0-C6F0-5804-C0C5-00D7468F009E}"/>
                </a:ext>
              </a:extLst>
            </p:cNvPr>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3695;p64">
              <a:extLst>
                <a:ext uri="{FF2B5EF4-FFF2-40B4-BE49-F238E27FC236}">
                  <a16:creationId xmlns:a16="http://schemas.microsoft.com/office/drawing/2014/main" id="{620161F6-3620-EA6D-14F2-E1F6208958E4}"/>
                </a:ext>
              </a:extLst>
            </p:cNvPr>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3696;p64">
              <a:extLst>
                <a:ext uri="{FF2B5EF4-FFF2-40B4-BE49-F238E27FC236}">
                  <a16:creationId xmlns:a16="http://schemas.microsoft.com/office/drawing/2014/main" id="{3BF410B8-CB69-C503-13D2-48BE3784F01F}"/>
                </a:ext>
              </a:extLst>
            </p:cNvPr>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3697;p64">
              <a:extLst>
                <a:ext uri="{FF2B5EF4-FFF2-40B4-BE49-F238E27FC236}">
                  <a16:creationId xmlns:a16="http://schemas.microsoft.com/office/drawing/2014/main" id="{7B187F1D-3902-7792-8E34-F685E3A180E5}"/>
                </a:ext>
              </a:extLst>
            </p:cNvPr>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3698;p64">
              <a:extLst>
                <a:ext uri="{FF2B5EF4-FFF2-40B4-BE49-F238E27FC236}">
                  <a16:creationId xmlns:a16="http://schemas.microsoft.com/office/drawing/2014/main" id="{7CBAE314-2A71-E5AA-25AE-6594660DD668}"/>
                </a:ext>
              </a:extLst>
            </p:cNvPr>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3699;p64">
              <a:extLst>
                <a:ext uri="{FF2B5EF4-FFF2-40B4-BE49-F238E27FC236}">
                  <a16:creationId xmlns:a16="http://schemas.microsoft.com/office/drawing/2014/main" id="{E6E131E8-786E-A68D-DF4D-DE68FF82155B}"/>
                </a:ext>
              </a:extLst>
            </p:cNvPr>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3700;p64">
              <a:extLst>
                <a:ext uri="{FF2B5EF4-FFF2-40B4-BE49-F238E27FC236}">
                  <a16:creationId xmlns:a16="http://schemas.microsoft.com/office/drawing/2014/main" id="{58B8D379-43A0-016C-6E95-82EBA8CDD258}"/>
                </a:ext>
              </a:extLst>
            </p:cNvPr>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3701;p64">
              <a:extLst>
                <a:ext uri="{FF2B5EF4-FFF2-40B4-BE49-F238E27FC236}">
                  <a16:creationId xmlns:a16="http://schemas.microsoft.com/office/drawing/2014/main" id="{2966016F-3708-7E4F-B1FB-BFA5666C379B}"/>
                </a:ext>
              </a:extLst>
            </p:cNvPr>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3702;p64">
              <a:extLst>
                <a:ext uri="{FF2B5EF4-FFF2-40B4-BE49-F238E27FC236}">
                  <a16:creationId xmlns:a16="http://schemas.microsoft.com/office/drawing/2014/main" id="{5A8496FA-0CE3-0518-D81E-39C691759362}"/>
                </a:ext>
              </a:extLst>
            </p:cNvPr>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3703;p64">
              <a:extLst>
                <a:ext uri="{FF2B5EF4-FFF2-40B4-BE49-F238E27FC236}">
                  <a16:creationId xmlns:a16="http://schemas.microsoft.com/office/drawing/2014/main" id="{5883A3B7-AD2F-07AA-43DF-2D0483CEDC1E}"/>
                </a:ext>
              </a:extLst>
            </p:cNvPr>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3704;p64">
              <a:extLst>
                <a:ext uri="{FF2B5EF4-FFF2-40B4-BE49-F238E27FC236}">
                  <a16:creationId xmlns:a16="http://schemas.microsoft.com/office/drawing/2014/main" id="{E12740EC-B312-57E9-F7DB-EC73F044C3FF}"/>
                </a:ext>
              </a:extLst>
            </p:cNvPr>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3705;p64">
              <a:extLst>
                <a:ext uri="{FF2B5EF4-FFF2-40B4-BE49-F238E27FC236}">
                  <a16:creationId xmlns:a16="http://schemas.microsoft.com/office/drawing/2014/main" id="{5378C064-52B7-982E-64BC-06861F288420}"/>
                </a:ext>
              </a:extLst>
            </p:cNvPr>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3706;p64">
              <a:extLst>
                <a:ext uri="{FF2B5EF4-FFF2-40B4-BE49-F238E27FC236}">
                  <a16:creationId xmlns:a16="http://schemas.microsoft.com/office/drawing/2014/main" id="{4A69C469-B3FB-3BF4-C76D-4499F9BFB4D1}"/>
                </a:ext>
              </a:extLst>
            </p:cNvPr>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3707;p64">
              <a:extLst>
                <a:ext uri="{FF2B5EF4-FFF2-40B4-BE49-F238E27FC236}">
                  <a16:creationId xmlns:a16="http://schemas.microsoft.com/office/drawing/2014/main" id="{6B7CCDEE-B09D-8EC0-05DE-15CE3C4FFD54}"/>
                </a:ext>
              </a:extLst>
            </p:cNvPr>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3708;p64">
              <a:extLst>
                <a:ext uri="{FF2B5EF4-FFF2-40B4-BE49-F238E27FC236}">
                  <a16:creationId xmlns:a16="http://schemas.microsoft.com/office/drawing/2014/main" id="{9E9CEE0A-960F-3667-440A-92A638241538}"/>
                </a:ext>
              </a:extLst>
            </p:cNvPr>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3709;p64">
              <a:extLst>
                <a:ext uri="{FF2B5EF4-FFF2-40B4-BE49-F238E27FC236}">
                  <a16:creationId xmlns:a16="http://schemas.microsoft.com/office/drawing/2014/main" id="{E3FFB2F3-B064-CB49-BAFA-9171C87A4244}"/>
                </a:ext>
              </a:extLst>
            </p:cNvPr>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3710;p64">
              <a:extLst>
                <a:ext uri="{FF2B5EF4-FFF2-40B4-BE49-F238E27FC236}">
                  <a16:creationId xmlns:a16="http://schemas.microsoft.com/office/drawing/2014/main" id="{DBF88B8D-25EF-2EE8-FF80-D6E389C13AAB}"/>
                </a:ext>
              </a:extLst>
            </p:cNvPr>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3711;p64">
              <a:extLst>
                <a:ext uri="{FF2B5EF4-FFF2-40B4-BE49-F238E27FC236}">
                  <a16:creationId xmlns:a16="http://schemas.microsoft.com/office/drawing/2014/main" id="{10F04AF5-3223-50A3-6417-F4818FCC5204}"/>
                </a:ext>
              </a:extLst>
            </p:cNvPr>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3712;p64">
              <a:extLst>
                <a:ext uri="{FF2B5EF4-FFF2-40B4-BE49-F238E27FC236}">
                  <a16:creationId xmlns:a16="http://schemas.microsoft.com/office/drawing/2014/main" id="{FE912F6C-1C99-D18B-799F-9D1D9C5AE919}"/>
                </a:ext>
              </a:extLst>
            </p:cNvPr>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3713;p64">
              <a:extLst>
                <a:ext uri="{FF2B5EF4-FFF2-40B4-BE49-F238E27FC236}">
                  <a16:creationId xmlns:a16="http://schemas.microsoft.com/office/drawing/2014/main" id="{31077081-AED9-7321-4668-5DC93C5DAE60}"/>
                </a:ext>
              </a:extLst>
            </p:cNvPr>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3714;p64">
              <a:extLst>
                <a:ext uri="{FF2B5EF4-FFF2-40B4-BE49-F238E27FC236}">
                  <a16:creationId xmlns:a16="http://schemas.microsoft.com/office/drawing/2014/main" id="{7C3C8F7E-3E23-AFF2-9C44-D7BB53243A96}"/>
                </a:ext>
              </a:extLst>
            </p:cNvPr>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3715;p64">
              <a:extLst>
                <a:ext uri="{FF2B5EF4-FFF2-40B4-BE49-F238E27FC236}">
                  <a16:creationId xmlns:a16="http://schemas.microsoft.com/office/drawing/2014/main" id="{05D2C9A2-A964-8AC3-F6C9-0F0030C4B0EF}"/>
                </a:ext>
              </a:extLst>
            </p:cNvPr>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3716;p64">
              <a:extLst>
                <a:ext uri="{FF2B5EF4-FFF2-40B4-BE49-F238E27FC236}">
                  <a16:creationId xmlns:a16="http://schemas.microsoft.com/office/drawing/2014/main" id="{E25CCC8B-95D1-0BF8-685C-AF5E97CD097F}"/>
                </a:ext>
              </a:extLst>
            </p:cNvPr>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3717;p64">
              <a:extLst>
                <a:ext uri="{FF2B5EF4-FFF2-40B4-BE49-F238E27FC236}">
                  <a16:creationId xmlns:a16="http://schemas.microsoft.com/office/drawing/2014/main" id="{CD730130-2A3C-F633-B4F6-CFCCA5F276C4}"/>
                </a:ext>
              </a:extLst>
            </p:cNvPr>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3718;p64">
              <a:extLst>
                <a:ext uri="{FF2B5EF4-FFF2-40B4-BE49-F238E27FC236}">
                  <a16:creationId xmlns:a16="http://schemas.microsoft.com/office/drawing/2014/main" id="{C121BFBC-FCFC-381F-0847-76C8381FF324}"/>
                </a:ext>
              </a:extLst>
            </p:cNvPr>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3719;p64">
              <a:extLst>
                <a:ext uri="{FF2B5EF4-FFF2-40B4-BE49-F238E27FC236}">
                  <a16:creationId xmlns:a16="http://schemas.microsoft.com/office/drawing/2014/main" id="{9568CF72-D8AF-3FF8-0637-847E8AD0B699}"/>
                </a:ext>
              </a:extLst>
            </p:cNvPr>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3720;p64">
              <a:extLst>
                <a:ext uri="{FF2B5EF4-FFF2-40B4-BE49-F238E27FC236}">
                  <a16:creationId xmlns:a16="http://schemas.microsoft.com/office/drawing/2014/main" id="{31D81455-885C-6C47-43B4-316BEAB8F386}"/>
                </a:ext>
              </a:extLst>
            </p:cNvPr>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3721;p64">
              <a:extLst>
                <a:ext uri="{FF2B5EF4-FFF2-40B4-BE49-F238E27FC236}">
                  <a16:creationId xmlns:a16="http://schemas.microsoft.com/office/drawing/2014/main" id="{BF560395-C10C-A340-758F-B89309DDC8CA}"/>
                </a:ext>
              </a:extLst>
            </p:cNvPr>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3722;p64">
              <a:extLst>
                <a:ext uri="{FF2B5EF4-FFF2-40B4-BE49-F238E27FC236}">
                  <a16:creationId xmlns:a16="http://schemas.microsoft.com/office/drawing/2014/main" id="{86EDA9C8-4B1A-A962-21F3-1A1BC2FEF6B1}"/>
                </a:ext>
              </a:extLst>
            </p:cNvPr>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3723;p64">
              <a:extLst>
                <a:ext uri="{FF2B5EF4-FFF2-40B4-BE49-F238E27FC236}">
                  <a16:creationId xmlns:a16="http://schemas.microsoft.com/office/drawing/2014/main" id="{3281BFFA-332A-2E20-DE59-6AECD826E4A7}"/>
                </a:ext>
              </a:extLst>
            </p:cNvPr>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3724;p64">
              <a:extLst>
                <a:ext uri="{FF2B5EF4-FFF2-40B4-BE49-F238E27FC236}">
                  <a16:creationId xmlns:a16="http://schemas.microsoft.com/office/drawing/2014/main" id="{FA79AD9D-507A-3E93-961A-B59FA5C61268}"/>
                </a:ext>
              </a:extLst>
            </p:cNvPr>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3725;p64">
              <a:extLst>
                <a:ext uri="{FF2B5EF4-FFF2-40B4-BE49-F238E27FC236}">
                  <a16:creationId xmlns:a16="http://schemas.microsoft.com/office/drawing/2014/main" id="{D9CF7611-3686-0745-1EFF-7FA3D0AA9976}"/>
                </a:ext>
              </a:extLst>
            </p:cNvPr>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3726;p64">
              <a:extLst>
                <a:ext uri="{FF2B5EF4-FFF2-40B4-BE49-F238E27FC236}">
                  <a16:creationId xmlns:a16="http://schemas.microsoft.com/office/drawing/2014/main" id="{C504DCB1-7283-BBAF-EC41-E1C2A3DC40EE}"/>
                </a:ext>
              </a:extLst>
            </p:cNvPr>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3727;p64">
              <a:extLst>
                <a:ext uri="{FF2B5EF4-FFF2-40B4-BE49-F238E27FC236}">
                  <a16:creationId xmlns:a16="http://schemas.microsoft.com/office/drawing/2014/main" id="{1DB23219-F962-AD04-4AAB-99BA97609263}"/>
                </a:ext>
              </a:extLst>
            </p:cNvPr>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3728;p64">
              <a:extLst>
                <a:ext uri="{FF2B5EF4-FFF2-40B4-BE49-F238E27FC236}">
                  <a16:creationId xmlns:a16="http://schemas.microsoft.com/office/drawing/2014/main" id="{563FCDFE-642C-D9CD-69AF-85A0389E67BD}"/>
                </a:ext>
              </a:extLst>
            </p:cNvPr>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3729;p64">
              <a:extLst>
                <a:ext uri="{FF2B5EF4-FFF2-40B4-BE49-F238E27FC236}">
                  <a16:creationId xmlns:a16="http://schemas.microsoft.com/office/drawing/2014/main" id="{98A2AF9A-9A60-523B-3947-F791CC4F6CE8}"/>
                </a:ext>
              </a:extLst>
            </p:cNvPr>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3730;p64">
              <a:extLst>
                <a:ext uri="{FF2B5EF4-FFF2-40B4-BE49-F238E27FC236}">
                  <a16:creationId xmlns:a16="http://schemas.microsoft.com/office/drawing/2014/main" id="{9751FBB9-0F90-61B0-5729-F72765B09109}"/>
                </a:ext>
              </a:extLst>
            </p:cNvPr>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3731;p64">
              <a:extLst>
                <a:ext uri="{FF2B5EF4-FFF2-40B4-BE49-F238E27FC236}">
                  <a16:creationId xmlns:a16="http://schemas.microsoft.com/office/drawing/2014/main" id="{323BFA02-F607-A192-32BD-1FC259F6E74B}"/>
                </a:ext>
              </a:extLst>
            </p:cNvPr>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3732;p64">
              <a:extLst>
                <a:ext uri="{FF2B5EF4-FFF2-40B4-BE49-F238E27FC236}">
                  <a16:creationId xmlns:a16="http://schemas.microsoft.com/office/drawing/2014/main" id="{E45178A2-F574-CCB8-BC95-21418AF3DD9E}"/>
                </a:ext>
              </a:extLst>
            </p:cNvPr>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3733;p64">
              <a:extLst>
                <a:ext uri="{FF2B5EF4-FFF2-40B4-BE49-F238E27FC236}">
                  <a16:creationId xmlns:a16="http://schemas.microsoft.com/office/drawing/2014/main" id="{254DA9F3-E5C8-E9B9-EE64-AFD2C853608B}"/>
                </a:ext>
              </a:extLst>
            </p:cNvPr>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3734;p64">
              <a:extLst>
                <a:ext uri="{FF2B5EF4-FFF2-40B4-BE49-F238E27FC236}">
                  <a16:creationId xmlns:a16="http://schemas.microsoft.com/office/drawing/2014/main" id="{7EC43B23-1AA5-4F59-C628-08B8F733C547}"/>
                </a:ext>
              </a:extLst>
            </p:cNvPr>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3735;p64">
              <a:extLst>
                <a:ext uri="{FF2B5EF4-FFF2-40B4-BE49-F238E27FC236}">
                  <a16:creationId xmlns:a16="http://schemas.microsoft.com/office/drawing/2014/main" id="{85DF1AE2-EDFC-7056-AE7C-DDCED94589E7}"/>
                </a:ext>
              </a:extLst>
            </p:cNvPr>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3736;p64">
              <a:extLst>
                <a:ext uri="{FF2B5EF4-FFF2-40B4-BE49-F238E27FC236}">
                  <a16:creationId xmlns:a16="http://schemas.microsoft.com/office/drawing/2014/main" id="{563C869D-96E2-6469-5FCF-A794B68835D2}"/>
                </a:ext>
              </a:extLst>
            </p:cNvPr>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3737;p64">
              <a:extLst>
                <a:ext uri="{FF2B5EF4-FFF2-40B4-BE49-F238E27FC236}">
                  <a16:creationId xmlns:a16="http://schemas.microsoft.com/office/drawing/2014/main" id="{67D6C4A4-9D72-174C-9D88-7AD2F6551981}"/>
                </a:ext>
              </a:extLst>
            </p:cNvPr>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3738;p64">
              <a:extLst>
                <a:ext uri="{FF2B5EF4-FFF2-40B4-BE49-F238E27FC236}">
                  <a16:creationId xmlns:a16="http://schemas.microsoft.com/office/drawing/2014/main" id="{5B0E922F-8B56-A761-C8BE-B8C17AAA10B5}"/>
                </a:ext>
              </a:extLst>
            </p:cNvPr>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3739;p64">
              <a:extLst>
                <a:ext uri="{FF2B5EF4-FFF2-40B4-BE49-F238E27FC236}">
                  <a16:creationId xmlns:a16="http://schemas.microsoft.com/office/drawing/2014/main" id="{34CE6A92-091E-E252-F37E-8C85E492CE4F}"/>
                </a:ext>
              </a:extLst>
            </p:cNvPr>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3740;p64">
              <a:extLst>
                <a:ext uri="{FF2B5EF4-FFF2-40B4-BE49-F238E27FC236}">
                  <a16:creationId xmlns:a16="http://schemas.microsoft.com/office/drawing/2014/main" id="{B03214E1-1F00-9187-FC40-53FB332D2CD2}"/>
                </a:ext>
              </a:extLst>
            </p:cNvPr>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3741;p64">
              <a:extLst>
                <a:ext uri="{FF2B5EF4-FFF2-40B4-BE49-F238E27FC236}">
                  <a16:creationId xmlns:a16="http://schemas.microsoft.com/office/drawing/2014/main" id="{60882CBB-5937-EF67-DCCD-EB17588C0D46}"/>
                </a:ext>
              </a:extLst>
            </p:cNvPr>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3742;p64">
              <a:extLst>
                <a:ext uri="{FF2B5EF4-FFF2-40B4-BE49-F238E27FC236}">
                  <a16:creationId xmlns:a16="http://schemas.microsoft.com/office/drawing/2014/main" id="{3A6B5F1F-4AA1-BBD2-C7FB-39AADB5A9D08}"/>
                </a:ext>
              </a:extLst>
            </p:cNvPr>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3743;p64">
              <a:extLst>
                <a:ext uri="{FF2B5EF4-FFF2-40B4-BE49-F238E27FC236}">
                  <a16:creationId xmlns:a16="http://schemas.microsoft.com/office/drawing/2014/main" id="{CD97ED3C-92ED-8C10-900A-FA9863EB82D2}"/>
                </a:ext>
              </a:extLst>
            </p:cNvPr>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3744;p64">
              <a:extLst>
                <a:ext uri="{FF2B5EF4-FFF2-40B4-BE49-F238E27FC236}">
                  <a16:creationId xmlns:a16="http://schemas.microsoft.com/office/drawing/2014/main" id="{C57311B2-BD4C-AE80-3D57-12816001C7F0}"/>
                </a:ext>
              </a:extLst>
            </p:cNvPr>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3745;p64">
              <a:extLst>
                <a:ext uri="{FF2B5EF4-FFF2-40B4-BE49-F238E27FC236}">
                  <a16:creationId xmlns:a16="http://schemas.microsoft.com/office/drawing/2014/main" id="{87A7A5AF-95CC-09A6-FA2D-8CFD7DA7204B}"/>
                </a:ext>
              </a:extLst>
            </p:cNvPr>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3746;p64">
              <a:extLst>
                <a:ext uri="{FF2B5EF4-FFF2-40B4-BE49-F238E27FC236}">
                  <a16:creationId xmlns:a16="http://schemas.microsoft.com/office/drawing/2014/main" id="{EA50836D-B577-1A78-80CB-B5E0BEC77A64}"/>
                </a:ext>
              </a:extLst>
            </p:cNvPr>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3747;p64">
              <a:extLst>
                <a:ext uri="{FF2B5EF4-FFF2-40B4-BE49-F238E27FC236}">
                  <a16:creationId xmlns:a16="http://schemas.microsoft.com/office/drawing/2014/main" id="{091C00E5-DCBB-1603-F529-0268128A5874}"/>
                </a:ext>
              </a:extLst>
            </p:cNvPr>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3748;p64">
              <a:extLst>
                <a:ext uri="{FF2B5EF4-FFF2-40B4-BE49-F238E27FC236}">
                  <a16:creationId xmlns:a16="http://schemas.microsoft.com/office/drawing/2014/main" id="{4C930509-5B01-8757-DCDF-056AADF5E717}"/>
                </a:ext>
              </a:extLst>
            </p:cNvPr>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3749;p64">
              <a:extLst>
                <a:ext uri="{FF2B5EF4-FFF2-40B4-BE49-F238E27FC236}">
                  <a16:creationId xmlns:a16="http://schemas.microsoft.com/office/drawing/2014/main" id="{88BC91EC-579E-9143-EF30-7A81AFC5BD47}"/>
                </a:ext>
              </a:extLst>
            </p:cNvPr>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3750;p64">
              <a:extLst>
                <a:ext uri="{FF2B5EF4-FFF2-40B4-BE49-F238E27FC236}">
                  <a16:creationId xmlns:a16="http://schemas.microsoft.com/office/drawing/2014/main" id="{BDE4BCB1-3463-25FB-1C64-293FF9BC32AC}"/>
                </a:ext>
              </a:extLst>
            </p:cNvPr>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3751;p64">
              <a:extLst>
                <a:ext uri="{FF2B5EF4-FFF2-40B4-BE49-F238E27FC236}">
                  <a16:creationId xmlns:a16="http://schemas.microsoft.com/office/drawing/2014/main" id="{9D821867-7BD1-C4B6-84C1-BF2D168A25FA}"/>
                </a:ext>
              </a:extLst>
            </p:cNvPr>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3752;p64">
              <a:extLst>
                <a:ext uri="{FF2B5EF4-FFF2-40B4-BE49-F238E27FC236}">
                  <a16:creationId xmlns:a16="http://schemas.microsoft.com/office/drawing/2014/main" id="{0109DAF9-1AFC-5474-97DB-961886009370}"/>
                </a:ext>
              </a:extLst>
            </p:cNvPr>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3753;p64">
              <a:extLst>
                <a:ext uri="{FF2B5EF4-FFF2-40B4-BE49-F238E27FC236}">
                  <a16:creationId xmlns:a16="http://schemas.microsoft.com/office/drawing/2014/main" id="{F1C880D7-D0D8-CEB9-165B-1558EEA139AB}"/>
                </a:ext>
              </a:extLst>
            </p:cNvPr>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3754;p64">
              <a:extLst>
                <a:ext uri="{FF2B5EF4-FFF2-40B4-BE49-F238E27FC236}">
                  <a16:creationId xmlns:a16="http://schemas.microsoft.com/office/drawing/2014/main" id="{A11CD613-729A-3440-9EC2-DDEC966D3629}"/>
                </a:ext>
              </a:extLst>
            </p:cNvPr>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3755;p64">
              <a:extLst>
                <a:ext uri="{FF2B5EF4-FFF2-40B4-BE49-F238E27FC236}">
                  <a16:creationId xmlns:a16="http://schemas.microsoft.com/office/drawing/2014/main" id="{5E076FF9-490B-D0D9-DBD3-89A12702E7A1}"/>
                </a:ext>
              </a:extLst>
            </p:cNvPr>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3756;p64">
              <a:extLst>
                <a:ext uri="{FF2B5EF4-FFF2-40B4-BE49-F238E27FC236}">
                  <a16:creationId xmlns:a16="http://schemas.microsoft.com/office/drawing/2014/main" id="{DCA94E8A-9864-BC74-6949-F01AC4407E8A}"/>
                </a:ext>
              </a:extLst>
            </p:cNvPr>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3757;p64">
              <a:extLst>
                <a:ext uri="{FF2B5EF4-FFF2-40B4-BE49-F238E27FC236}">
                  <a16:creationId xmlns:a16="http://schemas.microsoft.com/office/drawing/2014/main" id="{6740FC5B-99D7-A2CC-E0E8-77CCF59630F0}"/>
                </a:ext>
              </a:extLst>
            </p:cNvPr>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3758;p64">
              <a:extLst>
                <a:ext uri="{FF2B5EF4-FFF2-40B4-BE49-F238E27FC236}">
                  <a16:creationId xmlns:a16="http://schemas.microsoft.com/office/drawing/2014/main" id="{C73810E1-3529-2188-A3F1-011671833103}"/>
                </a:ext>
              </a:extLst>
            </p:cNvPr>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3759;p64">
              <a:extLst>
                <a:ext uri="{FF2B5EF4-FFF2-40B4-BE49-F238E27FC236}">
                  <a16:creationId xmlns:a16="http://schemas.microsoft.com/office/drawing/2014/main" id="{7860E96B-9E41-BB54-12AF-9EAB38926394}"/>
                </a:ext>
              </a:extLst>
            </p:cNvPr>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3760;p64">
              <a:extLst>
                <a:ext uri="{FF2B5EF4-FFF2-40B4-BE49-F238E27FC236}">
                  <a16:creationId xmlns:a16="http://schemas.microsoft.com/office/drawing/2014/main" id="{D50042ED-9782-29A1-68FD-5C3CA6B7B780}"/>
                </a:ext>
              </a:extLst>
            </p:cNvPr>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3761;p64">
              <a:extLst>
                <a:ext uri="{FF2B5EF4-FFF2-40B4-BE49-F238E27FC236}">
                  <a16:creationId xmlns:a16="http://schemas.microsoft.com/office/drawing/2014/main" id="{AB9985C2-F229-225D-8EE8-2424BBF658D6}"/>
                </a:ext>
              </a:extLst>
            </p:cNvPr>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3762;p64">
              <a:extLst>
                <a:ext uri="{FF2B5EF4-FFF2-40B4-BE49-F238E27FC236}">
                  <a16:creationId xmlns:a16="http://schemas.microsoft.com/office/drawing/2014/main" id="{A8C5B551-72E2-DFC3-C702-17BB64826A04}"/>
                </a:ext>
              </a:extLst>
            </p:cNvPr>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3763;p64">
              <a:extLst>
                <a:ext uri="{FF2B5EF4-FFF2-40B4-BE49-F238E27FC236}">
                  <a16:creationId xmlns:a16="http://schemas.microsoft.com/office/drawing/2014/main" id="{16D8396D-E06B-2D3D-3F88-6BA5002A26CE}"/>
                </a:ext>
              </a:extLst>
            </p:cNvPr>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3764;p64">
              <a:extLst>
                <a:ext uri="{FF2B5EF4-FFF2-40B4-BE49-F238E27FC236}">
                  <a16:creationId xmlns:a16="http://schemas.microsoft.com/office/drawing/2014/main" id="{BFF0CF00-A84D-9E75-12B3-FFAEB53913B5}"/>
                </a:ext>
              </a:extLst>
            </p:cNvPr>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3765;p64">
              <a:extLst>
                <a:ext uri="{FF2B5EF4-FFF2-40B4-BE49-F238E27FC236}">
                  <a16:creationId xmlns:a16="http://schemas.microsoft.com/office/drawing/2014/main" id="{AE45651A-AAEC-F67C-99CD-9784F1B735CC}"/>
                </a:ext>
              </a:extLst>
            </p:cNvPr>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3766;p64">
              <a:extLst>
                <a:ext uri="{FF2B5EF4-FFF2-40B4-BE49-F238E27FC236}">
                  <a16:creationId xmlns:a16="http://schemas.microsoft.com/office/drawing/2014/main" id="{A9DEC951-6343-F87C-322E-AF2D69728385}"/>
                </a:ext>
              </a:extLst>
            </p:cNvPr>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3767;p64">
              <a:extLst>
                <a:ext uri="{FF2B5EF4-FFF2-40B4-BE49-F238E27FC236}">
                  <a16:creationId xmlns:a16="http://schemas.microsoft.com/office/drawing/2014/main" id="{968F9B7A-863F-ECB9-748C-DBA238B15FC8}"/>
                </a:ext>
              </a:extLst>
            </p:cNvPr>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3768;p64">
              <a:extLst>
                <a:ext uri="{FF2B5EF4-FFF2-40B4-BE49-F238E27FC236}">
                  <a16:creationId xmlns:a16="http://schemas.microsoft.com/office/drawing/2014/main" id="{8720B782-A20D-443C-F051-F42BA37D73CE}"/>
                </a:ext>
              </a:extLst>
            </p:cNvPr>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3769;p64">
              <a:extLst>
                <a:ext uri="{FF2B5EF4-FFF2-40B4-BE49-F238E27FC236}">
                  <a16:creationId xmlns:a16="http://schemas.microsoft.com/office/drawing/2014/main" id="{77CC88C0-DC76-2BDF-1737-2EF24BDDCFF9}"/>
                </a:ext>
              </a:extLst>
            </p:cNvPr>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3770;p64">
              <a:extLst>
                <a:ext uri="{FF2B5EF4-FFF2-40B4-BE49-F238E27FC236}">
                  <a16:creationId xmlns:a16="http://schemas.microsoft.com/office/drawing/2014/main" id="{97B7C076-F947-3C43-FB30-25061BE3838E}"/>
                </a:ext>
              </a:extLst>
            </p:cNvPr>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3771;p64">
              <a:extLst>
                <a:ext uri="{FF2B5EF4-FFF2-40B4-BE49-F238E27FC236}">
                  <a16:creationId xmlns:a16="http://schemas.microsoft.com/office/drawing/2014/main" id="{6C477F85-1F4E-D1D2-4D10-2C27A77D4CF5}"/>
                </a:ext>
              </a:extLst>
            </p:cNvPr>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3772;p64">
              <a:extLst>
                <a:ext uri="{FF2B5EF4-FFF2-40B4-BE49-F238E27FC236}">
                  <a16:creationId xmlns:a16="http://schemas.microsoft.com/office/drawing/2014/main" id="{78766EBE-3339-6E96-E33A-CFAB1FFDD164}"/>
                </a:ext>
              </a:extLst>
            </p:cNvPr>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3773;p64">
              <a:extLst>
                <a:ext uri="{FF2B5EF4-FFF2-40B4-BE49-F238E27FC236}">
                  <a16:creationId xmlns:a16="http://schemas.microsoft.com/office/drawing/2014/main" id="{6434A886-A8D7-3D67-11B7-92B763451979}"/>
                </a:ext>
              </a:extLst>
            </p:cNvPr>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3774;p64">
              <a:extLst>
                <a:ext uri="{FF2B5EF4-FFF2-40B4-BE49-F238E27FC236}">
                  <a16:creationId xmlns:a16="http://schemas.microsoft.com/office/drawing/2014/main" id="{AB1809CB-2028-7FA5-CFB9-1D8189CFEBF4}"/>
                </a:ext>
              </a:extLst>
            </p:cNvPr>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3775;p64">
              <a:extLst>
                <a:ext uri="{FF2B5EF4-FFF2-40B4-BE49-F238E27FC236}">
                  <a16:creationId xmlns:a16="http://schemas.microsoft.com/office/drawing/2014/main" id="{71AE976B-E246-A985-988D-D007F2B8B84D}"/>
                </a:ext>
              </a:extLst>
            </p:cNvPr>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3776;p64">
              <a:extLst>
                <a:ext uri="{FF2B5EF4-FFF2-40B4-BE49-F238E27FC236}">
                  <a16:creationId xmlns:a16="http://schemas.microsoft.com/office/drawing/2014/main" id="{A831CDCF-56DB-B3F7-EAAF-EF28FACD89C9}"/>
                </a:ext>
              </a:extLst>
            </p:cNvPr>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3777;p64">
              <a:extLst>
                <a:ext uri="{FF2B5EF4-FFF2-40B4-BE49-F238E27FC236}">
                  <a16:creationId xmlns:a16="http://schemas.microsoft.com/office/drawing/2014/main" id="{1EB03D52-E263-73AA-269F-371072C2A290}"/>
                </a:ext>
              </a:extLst>
            </p:cNvPr>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3778;p64">
              <a:extLst>
                <a:ext uri="{FF2B5EF4-FFF2-40B4-BE49-F238E27FC236}">
                  <a16:creationId xmlns:a16="http://schemas.microsoft.com/office/drawing/2014/main" id="{F08F669C-0643-795F-A9BC-AE1F9D85C912}"/>
                </a:ext>
              </a:extLst>
            </p:cNvPr>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3779;p64">
              <a:extLst>
                <a:ext uri="{FF2B5EF4-FFF2-40B4-BE49-F238E27FC236}">
                  <a16:creationId xmlns:a16="http://schemas.microsoft.com/office/drawing/2014/main" id="{EEEB4B5E-9221-36D7-72CB-E4EA2E731DB5}"/>
                </a:ext>
              </a:extLst>
            </p:cNvPr>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3780;p64">
              <a:extLst>
                <a:ext uri="{FF2B5EF4-FFF2-40B4-BE49-F238E27FC236}">
                  <a16:creationId xmlns:a16="http://schemas.microsoft.com/office/drawing/2014/main" id="{50535F38-FE83-51BF-EDDC-8DB0732EAC3F}"/>
                </a:ext>
              </a:extLst>
            </p:cNvPr>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3781;p64">
              <a:extLst>
                <a:ext uri="{FF2B5EF4-FFF2-40B4-BE49-F238E27FC236}">
                  <a16:creationId xmlns:a16="http://schemas.microsoft.com/office/drawing/2014/main" id="{8954AC10-AB58-71A7-516A-EE6F2B07E31F}"/>
                </a:ext>
              </a:extLst>
            </p:cNvPr>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3782;p64">
              <a:extLst>
                <a:ext uri="{FF2B5EF4-FFF2-40B4-BE49-F238E27FC236}">
                  <a16:creationId xmlns:a16="http://schemas.microsoft.com/office/drawing/2014/main" id="{52D3D084-FFE2-3BB7-4DEF-BB0414EFE38B}"/>
                </a:ext>
              </a:extLst>
            </p:cNvPr>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3783;p64">
              <a:extLst>
                <a:ext uri="{FF2B5EF4-FFF2-40B4-BE49-F238E27FC236}">
                  <a16:creationId xmlns:a16="http://schemas.microsoft.com/office/drawing/2014/main" id="{6582B3C8-AF97-0DFA-D278-BCF3D9C9AE23}"/>
                </a:ext>
              </a:extLst>
            </p:cNvPr>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3784;p64">
              <a:extLst>
                <a:ext uri="{FF2B5EF4-FFF2-40B4-BE49-F238E27FC236}">
                  <a16:creationId xmlns:a16="http://schemas.microsoft.com/office/drawing/2014/main" id="{27E89765-E0DB-6D30-49D0-93FBB759990C}"/>
                </a:ext>
              </a:extLst>
            </p:cNvPr>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3785;p64">
              <a:extLst>
                <a:ext uri="{FF2B5EF4-FFF2-40B4-BE49-F238E27FC236}">
                  <a16:creationId xmlns:a16="http://schemas.microsoft.com/office/drawing/2014/main" id="{AEE05D0A-AFC7-3123-6EE6-E304A7936366}"/>
                </a:ext>
              </a:extLst>
            </p:cNvPr>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3786;p64">
              <a:extLst>
                <a:ext uri="{FF2B5EF4-FFF2-40B4-BE49-F238E27FC236}">
                  <a16:creationId xmlns:a16="http://schemas.microsoft.com/office/drawing/2014/main" id="{C24E4874-806B-EFC0-EA0F-A5EFB7FC8ADF}"/>
                </a:ext>
              </a:extLst>
            </p:cNvPr>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3787;p64">
              <a:extLst>
                <a:ext uri="{FF2B5EF4-FFF2-40B4-BE49-F238E27FC236}">
                  <a16:creationId xmlns:a16="http://schemas.microsoft.com/office/drawing/2014/main" id="{BFE9999D-1695-3E3C-7966-19E7B61F609A}"/>
                </a:ext>
              </a:extLst>
            </p:cNvPr>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3788;p64">
              <a:extLst>
                <a:ext uri="{FF2B5EF4-FFF2-40B4-BE49-F238E27FC236}">
                  <a16:creationId xmlns:a16="http://schemas.microsoft.com/office/drawing/2014/main" id="{D017A9D7-FA3E-7864-EB6A-222D20C0E587}"/>
                </a:ext>
              </a:extLst>
            </p:cNvPr>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3789;p64">
              <a:extLst>
                <a:ext uri="{FF2B5EF4-FFF2-40B4-BE49-F238E27FC236}">
                  <a16:creationId xmlns:a16="http://schemas.microsoft.com/office/drawing/2014/main" id="{829E7C1E-B62D-751D-491B-296F91D73421}"/>
                </a:ext>
              </a:extLst>
            </p:cNvPr>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3790;p64">
              <a:extLst>
                <a:ext uri="{FF2B5EF4-FFF2-40B4-BE49-F238E27FC236}">
                  <a16:creationId xmlns:a16="http://schemas.microsoft.com/office/drawing/2014/main" id="{9E4E279A-C5F6-E0C3-7C95-C7DC64B57B0F}"/>
                </a:ext>
              </a:extLst>
            </p:cNvPr>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3791;p64">
              <a:extLst>
                <a:ext uri="{FF2B5EF4-FFF2-40B4-BE49-F238E27FC236}">
                  <a16:creationId xmlns:a16="http://schemas.microsoft.com/office/drawing/2014/main" id="{7C3E058D-0ECD-EEF6-B806-B4E37CC697FE}"/>
                </a:ext>
              </a:extLst>
            </p:cNvPr>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3792;p64">
              <a:extLst>
                <a:ext uri="{FF2B5EF4-FFF2-40B4-BE49-F238E27FC236}">
                  <a16:creationId xmlns:a16="http://schemas.microsoft.com/office/drawing/2014/main" id="{6645A263-9F78-964C-D40C-93720DF72DCE}"/>
                </a:ext>
              </a:extLst>
            </p:cNvPr>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3793;p64">
              <a:extLst>
                <a:ext uri="{FF2B5EF4-FFF2-40B4-BE49-F238E27FC236}">
                  <a16:creationId xmlns:a16="http://schemas.microsoft.com/office/drawing/2014/main" id="{0D5FB724-3365-390D-C8D2-9F79777C2571}"/>
                </a:ext>
              </a:extLst>
            </p:cNvPr>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3794;p64">
              <a:extLst>
                <a:ext uri="{FF2B5EF4-FFF2-40B4-BE49-F238E27FC236}">
                  <a16:creationId xmlns:a16="http://schemas.microsoft.com/office/drawing/2014/main" id="{8FEC0E31-0580-FEF0-23F1-4CE199F10CEF}"/>
                </a:ext>
              </a:extLst>
            </p:cNvPr>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3795;p64">
              <a:extLst>
                <a:ext uri="{FF2B5EF4-FFF2-40B4-BE49-F238E27FC236}">
                  <a16:creationId xmlns:a16="http://schemas.microsoft.com/office/drawing/2014/main" id="{86DC2A6B-AB0E-7367-F48C-29BB642794F2}"/>
                </a:ext>
              </a:extLst>
            </p:cNvPr>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3796;p64">
              <a:extLst>
                <a:ext uri="{FF2B5EF4-FFF2-40B4-BE49-F238E27FC236}">
                  <a16:creationId xmlns:a16="http://schemas.microsoft.com/office/drawing/2014/main" id="{0A2D4B6F-B7E6-0422-2733-365709AC1606}"/>
                </a:ext>
              </a:extLst>
            </p:cNvPr>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3797;p64">
              <a:extLst>
                <a:ext uri="{FF2B5EF4-FFF2-40B4-BE49-F238E27FC236}">
                  <a16:creationId xmlns:a16="http://schemas.microsoft.com/office/drawing/2014/main" id="{7F26FE70-5DB6-76EF-C4BB-01A415047434}"/>
                </a:ext>
              </a:extLst>
            </p:cNvPr>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3798;p64">
              <a:extLst>
                <a:ext uri="{FF2B5EF4-FFF2-40B4-BE49-F238E27FC236}">
                  <a16:creationId xmlns:a16="http://schemas.microsoft.com/office/drawing/2014/main" id="{1DC248E9-95F3-0A63-489C-6F92FCB04157}"/>
                </a:ext>
              </a:extLst>
            </p:cNvPr>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3799;p64">
              <a:extLst>
                <a:ext uri="{FF2B5EF4-FFF2-40B4-BE49-F238E27FC236}">
                  <a16:creationId xmlns:a16="http://schemas.microsoft.com/office/drawing/2014/main" id="{3512A2D6-3D0E-1E9A-D7E7-A27FDF5BDE7F}"/>
                </a:ext>
              </a:extLst>
            </p:cNvPr>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3800;p64">
              <a:extLst>
                <a:ext uri="{FF2B5EF4-FFF2-40B4-BE49-F238E27FC236}">
                  <a16:creationId xmlns:a16="http://schemas.microsoft.com/office/drawing/2014/main" id="{1865C9DA-B25C-9590-D061-D067E710D061}"/>
                </a:ext>
              </a:extLst>
            </p:cNvPr>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3801;p64">
              <a:extLst>
                <a:ext uri="{FF2B5EF4-FFF2-40B4-BE49-F238E27FC236}">
                  <a16:creationId xmlns:a16="http://schemas.microsoft.com/office/drawing/2014/main" id="{A19A9EE2-29F0-2700-D2EE-CCB8346E51F0}"/>
                </a:ext>
              </a:extLst>
            </p:cNvPr>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3802;p64">
              <a:extLst>
                <a:ext uri="{FF2B5EF4-FFF2-40B4-BE49-F238E27FC236}">
                  <a16:creationId xmlns:a16="http://schemas.microsoft.com/office/drawing/2014/main" id="{9AE5E587-9983-0EF3-40AB-CE30F9951B1A}"/>
                </a:ext>
              </a:extLst>
            </p:cNvPr>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3803;p64">
              <a:extLst>
                <a:ext uri="{FF2B5EF4-FFF2-40B4-BE49-F238E27FC236}">
                  <a16:creationId xmlns:a16="http://schemas.microsoft.com/office/drawing/2014/main" id="{A400F4A7-1573-13D6-61F8-C68292EAF6D7}"/>
                </a:ext>
              </a:extLst>
            </p:cNvPr>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3804;p64">
              <a:extLst>
                <a:ext uri="{FF2B5EF4-FFF2-40B4-BE49-F238E27FC236}">
                  <a16:creationId xmlns:a16="http://schemas.microsoft.com/office/drawing/2014/main" id="{8473E6D4-A769-F55D-1E80-17E339A08840}"/>
                </a:ext>
              </a:extLst>
            </p:cNvPr>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3805;p64">
              <a:extLst>
                <a:ext uri="{FF2B5EF4-FFF2-40B4-BE49-F238E27FC236}">
                  <a16:creationId xmlns:a16="http://schemas.microsoft.com/office/drawing/2014/main" id="{6972C4F1-D1FB-1699-36B4-3E8D6882F418}"/>
                </a:ext>
              </a:extLst>
            </p:cNvPr>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3806;p64">
              <a:extLst>
                <a:ext uri="{FF2B5EF4-FFF2-40B4-BE49-F238E27FC236}">
                  <a16:creationId xmlns:a16="http://schemas.microsoft.com/office/drawing/2014/main" id="{73E0DB56-674C-04F6-F86D-81900A2A6573}"/>
                </a:ext>
              </a:extLst>
            </p:cNvPr>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3807;p64">
              <a:extLst>
                <a:ext uri="{FF2B5EF4-FFF2-40B4-BE49-F238E27FC236}">
                  <a16:creationId xmlns:a16="http://schemas.microsoft.com/office/drawing/2014/main" id="{AF0F5C0B-ACA2-4E2D-8BA2-AD579268192E}"/>
                </a:ext>
              </a:extLst>
            </p:cNvPr>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3808;p64">
              <a:extLst>
                <a:ext uri="{FF2B5EF4-FFF2-40B4-BE49-F238E27FC236}">
                  <a16:creationId xmlns:a16="http://schemas.microsoft.com/office/drawing/2014/main" id="{629E54ED-726B-2960-FD68-6C23AAB447C3}"/>
                </a:ext>
              </a:extLst>
            </p:cNvPr>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3809;p64">
              <a:extLst>
                <a:ext uri="{FF2B5EF4-FFF2-40B4-BE49-F238E27FC236}">
                  <a16:creationId xmlns:a16="http://schemas.microsoft.com/office/drawing/2014/main" id="{254A3973-F4BB-7C65-49BA-566221A370AC}"/>
                </a:ext>
              </a:extLst>
            </p:cNvPr>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3810;p64">
              <a:extLst>
                <a:ext uri="{FF2B5EF4-FFF2-40B4-BE49-F238E27FC236}">
                  <a16:creationId xmlns:a16="http://schemas.microsoft.com/office/drawing/2014/main" id="{F34D623D-389D-9879-B859-62FE310A39B9}"/>
                </a:ext>
              </a:extLst>
            </p:cNvPr>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3811;p64">
              <a:extLst>
                <a:ext uri="{FF2B5EF4-FFF2-40B4-BE49-F238E27FC236}">
                  <a16:creationId xmlns:a16="http://schemas.microsoft.com/office/drawing/2014/main" id="{A9A0A6D0-184A-AE77-5251-DC18B7F3FC07}"/>
                </a:ext>
              </a:extLst>
            </p:cNvPr>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3812;p64">
              <a:extLst>
                <a:ext uri="{FF2B5EF4-FFF2-40B4-BE49-F238E27FC236}">
                  <a16:creationId xmlns:a16="http://schemas.microsoft.com/office/drawing/2014/main" id="{FB5FC881-C52C-814A-0EF5-E6B72F3A9E3F}"/>
                </a:ext>
              </a:extLst>
            </p:cNvPr>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3813;p64">
              <a:extLst>
                <a:ext uri="{FF2B5EF4-FFF2-40B4-BE49-F238E27FC236}">
                  <a16:creationId xmlns:a16="http://schemas.microsoft.com/office/drawing/2014/main" id="{B6DC437D-006C-2F62-92C5-F88184CC66F1}"/>
                </a:ext>
              </a:extLst>
            </p:cNvPr>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3814;p64">
              <a:extLst>
                <a:ext uri="{FF2B5EF4-FFF2-40B4-BE49-F238E27FC236}">
                  <a16:creationId xmlns:a16="http://schemas.microsoft.com/office/drawing/2014/main" id="{3BE40DD5-7341-EE6A-9782-B9291859D324}"/>
                </a:ext>
              </a:extLst>
            </p:cNvPr>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WhatsApp Audio 2023-09-06 at 10.04.37">
            <a:hlinkClick r:id="" action="ppaction://media"/>
            <a:extLst>
              <a:ext uri="{FF2B5EF4-FFF2-40B4-BE49-F238E27FC236}">
                <a16:creationId xmlns:a16="http://schemas.microsoft.com/office/drawing/2014/main" id="{926DA35C-4D6F-D8F0-A7FF-78C2366B56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98766" y="460173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9570">
        <p:fade/>
      </p:transition>
    </mc:Choice>
    <mc:Fallback xmlns="">
      <p:transition spd="med" advTm="95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4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09537" y="358323"/>
            <a:ext cx="3638864" cy="7292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b="1" u="sng" dirty="0"/>
              <a:t>Problem statement:</a:t>
            </a:r>
            <a:endParaRPr sz="2800" b="1" u="sng" dirty="0"/>
          </a:p>
        </p:txBody>
      </p:sp>
      <p:sp>
        <p:nvSpPr>
          <p:cNvPr id="3" name="Google Shape;2336;p45">
            <a:extLst>
              <a:ext uri="{FF2B5EF4-FFF2-40B4-BE49-F238E27FC236}">
                <a16:creationId xmlns:a16="http://schemas.microsoft.com/office/drawing/2014/main" id="{B5FEE5C1-74BD-5622-F907-11BE18509BCD}"/>
              </a:ext>
            </a:extLst>
          </p:cNvPr>
          <p:cNvSpPr txBox="1">
            <a:spLocks/>
          </p:cNvSpPr>
          <p:nvPr/>
        </p:nvSpPr>
        <p:spPr>
          <a:xfrm>
            <a:off x="2085109" y="1101439"/>
            <a:ext cx="5239774" cy="31382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6000"/>
              <a:buFont typeface="Fjalla One"/>
              <a:buNone/>
              <a:defRPr sz="73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6000"/>
              <a:buFont typeface="Fjalla One"/>
              <a:buNone/>
              <a:defRPr sz="6000" b="0" i="0" u="none" strike="noStrike" cap="none">
                <a:solidFill>
                  <a:schemeClr val="dk2"/>
                </a:solidFill>
                <a:latin typeface="Fjalla One"/>
                <a:ea typeface="Fjalla One"/>
                <a:cs typeface="Fjalla One"/>
                <a:sym typeface="Fjalla One"/>
              </a:defRPr>
            </a:lvl9pPr>
          </a:lstStyle>
          <a:p>
            <a:r>
              <a:rPr lang="en-US" sz="1100" dirty="0"/>
              <a:t>The Alpha-Beta pruning algorithm in a specific game scenario and compare its performance with the Min-Max algorithm.</a:t>
            </a:r>
          </a:p>
          <a:p>
            <a:r>
              <a:rPr lang="en-US" sz="1100" dirty="0"/>
              <a:t> a. Explain the evaluation function used to assign scores to game states and how it influences the search process.</a:t>
            </a:r>
          </a:p>
          <a:p>
            <a:r>
              <a:rPr lang="en-US" sz="1100" dirty="0"/>
              <a:t> b. Explore possible extensions or variations of Alpha-Beta pruning that could further improve its efficiency or accuracy. </a:t>
            </a:r>
          </a:p>
          <a:p>
            <a:r>
              <a:rPr lang="en-US" sz="1100" dirty="0"/>
              <a:t>c. Consider a game of Tic-Tac-Toe where the AI algorithm uses Alpha-Beta pruning. </a:t>
            </a:r>
          </a:p>
          <a:p>
            <a:r>
              <a:rPr lang="en-US" sz="1100" dirty="0"/>
              <a:t>	</a:t>
            </a:r>
          </a:p>
          <a:p>
            <a:r>
              <a:rPr lang="en-US" sz="1100" dirty="0"/>
              <a:t>	The game tree is represented by a search tree with each node representing a possible game state. The AI's objective is to find the optimal move by searching the game tree. You can illustrate the application of Alpha-Beta pruning by showing the pruning process at each level of the search tree. Demonstrate how the algorithm eliminates certain branches of the tree based on the calculated alpha and beta values, effectively reducing the number of nodes </a:t>
            </a:r>
            <a:r>
              <a:rPr lang="en-US" sz="1100" dirty="0" err="1"/>
              <a:t>explored.By</a:t>
            </a:r>
            <a:r>
              <a:rPr lang="en-US" sz="1100" dirty="0"/>
              <a:t> comparing the number of nodes explored with and without Alpha-Beta pruning, you can showcase the efficiency improvement achieved by the algorithm</a:t>
            </a:r>
            <a:endParaRPr lang="en-IN" sz="5400" dirty="0"/>
          </a:p>
        </p:txBody>
      </p:sp>
      <p:pic>
        <p:nvPicPr>
          <p:cNvPr id="4" name="WhatsApp Audio 2023-09-05 at 21.37.12">
            <a:hlinkClick r:id="" action="ppaction://media"/>
            <a:extLst>
              <a:ext uri="{FF2B5EF4-FFF2-40B4-BE49-F238E27FC236}">
                <a16:creationId xmlns:a16="http://schemas.microsoft.com/office/drawing/2014/main" id="{AF0E1F52-F063-578A-2569-2A5258297B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6475" y="467793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9" name="Google Shape;2329;p44"/>
          <p:cNvSpPr txBox="1">
            <a:spLocks noGrp="1"/>
          </p:cNvSpPr>
          <p:nvPr>
            <p:ph type="title"/>
          </p:nvPr>
        </p:nvSpPr>
        <p:spPr>
          <a:xfrm>
            <a:off x="620567" y="1266193"/>
            <a:ext cx="3291900" cy="40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latin typeface="Barlow Semi Condensed Medium"/>
                <a:ea typeface="Barlow Semi Condensed Medium"/>
                <a:cs typeface="Barlow Semi Condensed Medium"/>
                <a:sym typeface="Barlow Semi Condensed Medium"/>
              </a:rPr>
              <a:t>Introduction</a:t>
            </a:r>
            <a:endParaRPr sz="3200" dirty="0">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550643" y="1668493"/>
            <a:ext cx="4369744" cy="2667000"/>
          </a:xfrm>
          <a:prstGeom prst="rect">
            <a:avLst/>
          </a:prstGeom>
        </p:spPr>
        <p:txBody>
          <a:bodyPr spcFirstLastPara="1" wrap="square" lIns="91425" tIns="91425" rIns="91425" bIns="91425" anchor="t" anchorCtr="0">
            <a:noAutofit/>
          </a:bodyPr>
          <a:lstStyle/>
          <a:p>
            <a:pPr marL="0" indent="0">
              <a:buNone/>
            </a:pPr>
            <a:r>
              <a:rPr lang="en-US" sz="1400" b="1" dirty="0"/>
              <a:t>Min-Max algorithm</a:t>
            </a:r>
            <a:r>
              <a:rPr lang="en-US" sz="1400" dirty="0"/>
              <a:t>: Mini-max is a kind of backtracking algorithm that is used in decision making and game theory to find the optimal move for a player, assuming that your opponent also plays optimally. It is widely used in two player turn-based games such as Tic-tac-toe, Backgammon, Mancala, Chess, etc. </a:t>
            </a:r>
          </a:p>
          <a:p>
            <a:r>
              <a:rPr lang="en-US" sz="1400" b="1" dirty="0"/>
              <a:t>Alpha-Beta pruning</a:t>
            </a:r>
            <a:r>
              <a:rPr lang="en-US" sz="1400" dirty="0"/>
              <a:t>: It is a method that optimizes the Minimax algorithm. The number of states to be visited by the minimax algorithm are exponential, which shoots up the time complexity. Some of the branches of the decision tree are useless, and the same result can be achieved if they were never visited.</a:t>
            </a:r>
          </a:p>
          <a:p>
            <a:pPr marL="0" indent="0">
              <a:buNone/>
            </a:pPr>
            <a:endParaRPr lang="en-IN" sz="1400" dirty="0">
              <a:solidFill>
                <a:schemeClr val="tx1"/>
              </a:solidFill>
              <a:latin typeface="Times New Roman" panose="02020603050405020304" pitchFamily="18" charset="0"/>
              <a:cs typeface="Times New Roman" panose="02020603050405020304" pitchFamily="18" charset="0"/>
            </a:endParaRPr>
          </a:p>
        </p:txBody>
      </p:sp>
      <p:grpSp>
        <p:nvGrpSpPr>
          <p:cNvPr id="2" name="Group 1">
            <a:extLst>
              <a:ext uri="{FF2B5EF4-FFF2-40B4-BE49-F238E27FC236}">
                <a16:creationId xmlns:a16="http://schemas.microsoft.com/office/drawing/2014/main" id="{A6C411AF-3F0C-12F9-3383-3CF7D8BE4B0E}"/>
              </a:ext>
            </a:extLst>
          </p:cNvPr>
          <p:cNvGrpSpPr/>
          <p:nvPr/>
        </p:nvGrpSpPr>
        <p:grpSpPr>
          <a:xfrm>
            <a:off x="5020829" y="632005"/>
            <a:ext cx="3879489" cy="3879489"/>
            <a:chOff x="4360149" y="632092"/>
            <a:chExt cx="3879489" cy="3879489"/>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31" name="Google Shape;2331;p44"/>
            <p:cNvPicPr preferRelativeResize="0"/>
            <p:nvPr/>
          </p:nvPicPr>
          <p:blipFill>
            <a:blip r:embed="rId5"/>
            <a:srcRect l="21950" r="21950"/>
            <a:stretch/>
          </p:blipFill>
          <p:spPr>
            <a:xfrm>
              <a:off x="4718153" y="995200"/>
              <a:ext cx="3144600" cy="3153000"/>
            </a:xfrm>
            <a:prstGeom prst="ellipse">
              <a:avLst/>
            </a:prstGeom>
            <a:noFill/>
            <a:ln>
              <a:noFill/>
            </a:ln>
          </p:spPr>
        </p:pic>
      </p:grpSp>
      <p:pic>
        <p:nvPicPr>
          <p:cNvPr id="3" name="WhatsApp Audio 2023-09-05 at 9.24.03 PM (1)">
            <a:hlinkClick r:id="" action="ppaction://media"/>
            <a:extLst>
              <a:ext uri="{FF2B5EF4-FFF2-40B4-BE49-F238E27FC236}">
                <a16:creationId xmlns:a16="http://schemas.microsoft.com/office/drawing/2014/main" id="{B89F7886-6D69-6C2B-705D-5DD1CF71F7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97118" y="4608657"/>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2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677820" y="207699"/>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u="sng" dirty="0"/>
              <a:t>Algorithm</a:t>
            </a:r>
            <a:endParaRPr b="1" u="sng" dirty="0"/>
          </a:p>
        </p:txBody>
      </p:sp>
      <p:sp>
        <p:nvSpPr>
          <p:cNvPr id="2200" name="Google Shape;2200;p40"/>
          <p:cNvSpPr txBox="1">
            <a:spLocks noGrp="1"/>
          </p:cNvSpPr>
          <p:nvPr>
            <p:ph type="subTitle" idx="5"/>
          </p:nvPr>
        </p:nvSpPr>
        <p:spPr>
          <a:xfrm>
            <a:off x="1031002" y="801999"/>
            <a:ext cx="7551889" cy="3555256"/>
          </a:xfrm>
          <a:prstGeom prst="rect">
            <a:avLst/>
          </a:prstGeom>
        </p:spPr>
        <p:txBody>
          <a:bodyPr spcFirstLastPara="1" wrap="square" lIns="91425" tIns="91425" rIns="91425" bIns="91425" anchor="t" anchorCtr="0">
            <a:noAutofit/>
          </a:bodyPr>
          <a:lstStyle/>
          <a:p>
            <a:pPr algn="l"/>
            <a:r>
              <a:rPr lang="en-US" sz="1400" dirty="0"/>
              <a:t>1)Start </a:t>
            </a:r>
          </a:p>
          <a:p>
            <a:pPr algn="l"/>
            <a:r>
              <a:rPr lang="en-US" sz="1400" dirty="0"/>
              <a:t>2)Import the math module to use mathematical functions.</a:t>
            </a:r>
          </a:p>
          <a:p>
            <a:pPr algn="l"/>
            <a:r>
              <a:rPr lang="en-US" sz="1400" dirty="0"/>
              <a:t> 3)Define constants for representing empty cells, player X, and player O. </a:t>
            </a:r>
          </a:p>
          <a:p>
            <a:pPr algn="l"/>
            <a:r>
              <a:rPr lang="en-US" sz="1400" dirty="0"/>
              <a:t>4)Create the game board as a list of 9 empty cells. </a:t>
            </a:r>
          </a:p>
          <a:p>
            <a:pPr algn="l"/>
            <a:r>
              <a:rPr lang="en-US" sz="1400" dirty="0"/>
              <a:t>5)Define a function </a:t>
            </a:r>
            <a:r>
              <a:rPr lang="en-US" sz="1400" dirty="0" err="1"/>
              <a:t>print_board</a:t>
            </a:r>
            <a:r>
              <a:rPr lang="en-US" sz="1400" dirty="0"/>
              <a:t>(board) to print the current state of the game board.</a:t>
            </a:r>
          </a:p>
          <a:p>
            <a:pPr algn="l"/>
            <a:r>
              <a:rPr lang="en-US" sz="1400" dirty="0"/>
              <a:t> 6)Define a function </a:t>
            </a:r>
            <a:r>
              <a:rPr lang="en-US" sz="1400" dirty="0" err="1"/>
              <a:t>check_winner</a:t>
            </a:r>
            <a:r>
              <a:rPr lang="en-US" sz="1400" dirty="0"/>
              <a:t>(board) to check if there is a winner or if the game is a tie.</a:t>
            </a:r>
          </a:p>
          <a:p>
            <a:pPr algn="l"/>
            <a:r>
              <a:rPr lang="en-US" sz="1400" dirty="0"/>
              <a:t> 7)Define a function evaluate(board) to evaluate the current state of the board and return a score for the minimax algorithm.</a:t>
            </a:r>
          </a:p>
          <a:p>
            <a:pPr algn="l"/>
            <a:r>
              <a:rPr lang="en-US" sz="1400" dirty="0"/>
              <a:t> 8)Define the minimax(board, depth, alpha, beta, </a:t>
            </a:r>
            <a:r>
              <a:rPr lang="en-US" sz="1400" dirty="0" err="1"/>
              <a:t>maximizing_player</a:t>
            </a:r>
            <a:r>
              <a:rPr lang="en-US" sz="1400" dirty="0"/>
              <a:t>) function that implements the minimax algorithm with alpha-beta pruning. This function recursively explores possible game states. 9)Define a function </a:t>
            </a:r>
            <a:r>
              <a:rPr lang="en-US" sz="1400" dirty="0" err="1"/>
              <a:t>find_best_move</a:t>
            </a:r>
            <a:r>
              <a:rPr lang="en-US" sz="1400" dirty="0"/>
              <a:t>(board) that uses the minimax algorithm to find the best move for the AI player (X).</a:t>
            </a:r>
          </a:p>
          <a:p>
            <a:pPr algn="l"/>
            <a:r>
              <a:rPr lang="en-US" sz="1400" dirty="0"/>
              <a:t> 10)Implement the main game loop, which continues until there's a winner or a tie. </a:t>
            </a:r>
          </a:p>
          <a:p>
            <a:pPr algn="l"/>
            <a:r>
              <a:rPr lang="en-US" sz="1400" dirty="0"/>
              <a:t>11)Inside the main game loop, print the current game board. </a:t>
            </a:r>
          </a:p>
          <a:p>
            <a:pPr algn="l"/>
            <a:r>
              <a:rPr lang="en-US" sz="1400" dirty="0"/>
              <a:t>12)Check if there's a winner or a tie. If so, print the result and exit the loop. </a:t>
            </a:r>
          </a:p>
          <a:p>
            <a:pPr algn="l"/>
            <a:r>
              <a:rPr lang="en-US" sz="1400" dirty="0"/>
              <a:t>13)If the game is still ongoing, determine whose turn it is (X or O) based on the number of moves made. 14)If it's O's turn, prompt the human player for input and update the board. If it's X's turn, use the </a:t>
            </a:r>
            <a:r>
              <a:rPr lang="en-US" sz="1400" dirty="0" err="1"/>
              <a:t>find_best_move</a:t>
            </a:r>
            <a:r>
              <a:rPr lang="en-US" sz="1400" dirty="0"/>
              <a:t> function to make the AI move and update the board.</a:t>
            </a:r>
          </a:p>
          <a:p>
            <a:pPr algn="l"/>
            <a:r>
              <a:rPr lang="en-US" sz="1400" dirty="0"/>
              <a:t> 15)Print the result.</a:t>
            </a:r>
          </a:p>
          <a:p>
            <a:pPr algn="l"/>
            <a:r>
              <a:rPr lang="en-US" sz="1400" dirty="0"/>
              <a:t> 16)stop</a:t>
            </a:r>
            <a:endParaRPr lang="en-IN" sz="1200" dirty="0">
              <a:solidFill>
                <a:schemeClr val="tx1"/>
              </a:solidFill>
              <a:latin typeface="Times New Roman" panose="02020603050405020304" pitchFamily="18" charset="0"/>
              <a:cs typeface="Times New Roman" panose="02020603050405020304" pitchFamily="18" charset="0"/>
            </a:endParaRPr>
          </a:p>
        </p:txBody>
      </p:sp>
      <p:pic>
        <p:nvPicPr>
          <p:cNvPr id="2" name="WhatsApp Audio 2023-09-05 at 8.32.11 PM">
            <a:hlinkClick r:id="" action="ppaction://media"/>
            <a:extLst>
              <a:ext uri="{FF2B5EF4-FFF2-40B4-BE49-F238E27FC236}">
                <a16:creationId xmlns:a16="http://schemas.microsoft.com/office/drawing/2014/main" id="{1EC6BD2B-6813-2DF4-B370-9431754230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2891" y="454515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1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602193" y="207626"/>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u="sng" dirty="0"/>
              <a:t>Source Code</a:t>
            </a:r>
          </a:p>
        </p:txBody>
      </p:sp>
      <p:sp>
        <p:nvSpPr>
          <p:cNvPr id="2200" name="Google Shape;2200;p40"/>
          <p:cNvSpPr txBox="1">
            <a:spLocks noGrp="1"/>
          </p:cNvSpPr>
          <p:nvPr>
            <p:ph type="subTitle" idx="5"/>
          </p:nvPr>
        </p:nvSpPr>
        <p:spPr>
          <a:xfrm>
            <a:off x="1120275" y="717474"/>
            <a:ext cx="2135543" cy="4218399"/>
          </a:xfrm>
          <a:prstGeom prst="rect">
            <a:avLst/>
          </a:prstGeom>
        </p:spPr>
        <p:txBody>
          <a:bodyPr spcFirstLastPara="1" wrap="square" lIns="91425" tIns="91425" rIns="91425" bIns="91425" anchor="t" anchorCtr="0">
            <a:noAutofit/>
          </a:bodyPr>
          <a:lstStyle/>
          <a:p>
            <a:pPr marL="0" indent="0">
              <a:buNone/>
            </a:pPr>
            <a:r>
              <a:rPr lang="en-US" sz="900" dirty="0">
                <a:solidFill>
                  <a:schemeClr val="tx1"/>
                </a:solidFill>
                <a:latin typeface="Times New Roman" panose="02020603050405020304" pitchFamily="18" charset="0"/>
                <a:cs typeface="Times New Roman" panose="02020603050405020304" pitchFamily="18" charset="0"/>
              </a:rPr>
              <a:t>import math</a:t>
            </a:r>
          </a:p>
          <a:p>
            <a:pPr marL="0" indent="0">
              <a:buNone/>
            </a:pPr>
            <a:endParaRPr lang="en-US" sz="900" dirty="0">
              <a:solidFill>
                <a:schemeClr val="tx1"/>
              </a:solidFill>
              <a:latin typeface="Times New Roman" panose="02020603050405020304" pitchFamily="18" charset="0"/>
              <a:cs typeface="Times New Roman" panose="02020603050405020304" pitchFamily="18" charset="0"/>
            </a:endParaRPr>
          </a:p>
          <a:p>
            <a:pPr marL="0" indent="0">
              <a:buNone/>
            </a:pPr>
            <a:r>
              <a:rPr lang="en-US" sz="900" dirty="0">
                <a:solidFill>
                  <a:schemeClr val="tx1"/>
                </a:solidFill>
                <a:latin typeface="Times New Roman" panose="02020603050405020304" pitchFamily="18" charset="0"/>
                <a:cs typeface="Times New Roman" panose="02020603050405020304" pitchFamily="18" charset="0"/>
              </a:rPr>
              <a:t># Constants for representing the players and empty cells</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EMPTY = "-"</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PLAYER_X = "X"</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PLAYER_O = "O"</a:t>
            </a:r>
          </a:p>
          <a:p>
            <a:pPr marL="0" indent="0">
              <a:buNone/>
            </a:pPr>
            <a:endParaRPr lang="en-US" sz="900" dirty="0">
              <a:solidFill>
                <a:schemeClr val="tx1"/>
              </a:solidFill>
              <a:latin typeface="Times New Roman" panose="02020603050405020304" pitchFamily="18" charset="0"/>
              <a:cs typeface="Times New Roman" panose="02020603050405020304" pitchFamily="18" charset="0"/>
            </a:endParaRPr>
          </a:p>
          <a:p>
            <a:pPr marL="0" indent="0">
              <a:buNone/>
            </a:pPr>
            <a:r>
              <a:rPr lang="en-US" sz="900" dirty="0">
                <a:solidFill>
                  <a:schemeClr val="tx1"/>
                </a:solidFill>
                <a:latin typeface="Times New Roman" panose="02020603050405020304" pitchFamily="18" charset="0"/>
                <a:cs typeface="Times New Roman" panose="02020603050405020304" pitchFamily="18" charset="0"/>
              </a:rPr>
              <a:t># The game board</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board = [EMPTY, EMPTY, EMPTY,</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EMPTY, EMPTY, EMPTY,</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EMPTY, EMPTY, EMPTY]</a:t>
            </a:r>
          </a:p>
          <a:p>
            <a:pPr marL="0" indent="0">
              <a:buNone/>
            </a:pPr>
            <a:endParaRPr lang="en-US" sz="900" dirty="0">
              <a:solidFill>
                <a:schemeClr val="tx1"/>
              </a:solidFill>
              <a:latin typeface="Times New Roman" panose="02020603050405020304" pitchFamily="18" charset="0"/>
              <a:cs typeface="Times New Roman" panose="02020603050405020304" pitchFamily="18" charset="0"/>
            </a:endParaRPr>
          </a:p>
          <a:p>
            <a:pPr marL="0" indent="0">
              <a:buNone/>
            </a:pPr>
            <a:r>
              <a:rPr lang="en-US" sz="900" dirty="0">
                <a:solidFill>
                  <a:schemeClr val="tx1"/>
                </a:solidFill>
                <a:latin typeface="Times New Roman" panose="02020603050405020304" pitchFamily="18" charset="0"/>
                <a:cs typeface="Times New Roman" panose="02020603050405020304" pitchFamily="18" charset="0"/>
              </a:rPr>
              <a:t># Function to print the game board</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def </a:t>
            </a:r>
            <a:r>
              <a:rPr lang="en-US" sz="900" dirty="0" err="1">
                <a:solidFill>
                  <a:schemeClr val="tx1"/>
                </a:solidFill>
                <a:latin typeface="Times New Roman" panose="02020603050405020304" pitchFamily="18" charset="0"/>
                <a:cs typeface="Times New Roman" panose="02020603050405020304" pitchFamily="18" charset="0"/>
              </a:rPr>
              <a:t>print_board</a:t>
            </a:r>
            <a:r>
              <a:rPr lang="en-US" sz="900" dirty="0">
                <a:solidFill>
                  <a:schemeClr val="tx1"/>
                </a:solidFill>
                <a:latin typeface="Times New Roman" panose="02020603050405020304" pitchFamily="18" charset="0"/>
                <a:cs typeface="Times New Roman" panose="02020603050405020304" pitchFamily="18" charset="0"/>
              </a:rPr>
              <a:t>(board):</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print("---------")</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for </a:t>
            </a:r>
            <a:r>
              <a:rPr lang="en-US" sz="900" dirty="0" err="1">
                <a:solidFill>
                  <a:schemeClr val="tx1"/>
                </a:solidFill>
                <a:latin typeface="Times New Roman" panose="02020603050405020304" pitchFamily="18" charset="0"/>
                <a:cs typeface="Times New Roman" panose="02020603050405020304" pitchFamily="18" charset="0"/>
              </a:rPr>
              <a:t>i</a:t>
            </a:r>
            <a:r>
              <a:rPr lang="en-US" sz="900" dirty="0">
                <a:solidFill>
                  <a:schemeClr val="tx1"/>
                </a:solidFill>
                <a:latin typeface="Times New Roman" panose="02020603050405020304" pitchFamily="18" charset="0"/>
                <a:cs typeface="Times New Roman" panose="02020603050405020304" pitchFamily="18" charset="0"/>
              </a:rPr>
              <a:t> in range(3):</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print("|", board[</a:t>
            </a:r>
            <a:r>
              <a:rPr lang="en-US" sz="900" dirty="0" err="1">
                <a:solidFill>
                  <a:schemeClr val="tx1"/>
                </a:solidFill>
                <a:latin typeface="Times New Roman" panose="02020603050405020304" pitchFamily="18" charset="0"/>
                <a:cs typeface="Times New Roman" panose="02020603050405020304" pitchFamily="18" charset="0"/>
              </a:rPr>
              <a:t>i</a:t>
            </a:r>
            <a:r>
              <a:rPr lang="en-US" sz="900" dirty="0">
                <a:solidFill>
                  <a:schemeClr val="tx1"/>
                </a:solidFill>
                <a:latin typeface="Times New Roman" panose="02020603050405020304" pitchFamily="18" charset="0"/>
                <a:cs typeface="Times New Roman" panose="02020603050405020304" pitchFamily="18" charset="0"/>
              </a:rPr>
              <a:t>*3], "|", board[</a:t>
            </a:r>
            <a:r>
              <a:rPr lang="en-US" sz="900" dirty="0" err="1">
                <a:solidFill>
                  <a:schemeClr val="tx1"/>
                </a:solidFill>
                <a:latin typeface="Times New Roman" panose="02020603050405020304" pitchFamily="18" charset="0"/>
                <a:cs typeface="Times New Roman" panose="02020603050405020304" pitchFamily="18" charset="0"/>
              </a:rPr>
              <a:t>i</a:t>
            </a:r>
            <a:r>
              <a:rPr lang="en-US" sz="900" dirty="0">
                <a:solidFill>
                  <a:schemeClr val="tx1"/>
                </a:solidFill>
                <a:latin typeface="Times New Roman" panose="02020603050405020304" pitchFamily="18" charset="0"/>
                <a:cs typeface="Times New Roman" panose="02020603050405020304" pitchFamily="18" charset="0"/>
              </a:rPr>
              <a:t>*3 + 1], "|", board[</a:t>
            </a:r>
            <a:r>
              <a:rPr lang="en-US" sz="900" dirty="0" err="1">
                <a:solidFill>
                  <a:schemeClr val="tx1"/>
                </a:solidFill>
                <a:latin typeface="Times New Roman" panose="02020603050405020304" pitchFamily="18" charset="0"/>
                <a:cs typeface="Times New Roman" panose="02020603050405020304" pitchFamily="18" charset="0"/>
              </a:rPr>
              <a:t>i</a:t>
            </a:r>
            <a:r>
              <a:rPr lang="en-US" sz="900" dirty="0">
                <a:solidFill>
                  <a:schemeClr val="tx1"/>
                </a:solidFill>
                <a:latin typeface="Times New Roman" panose="02020603050405020304" pitchFamily="18" charset="0"/>
                <a:cs typeface="Times New Roman" panose="02020603050405020304" pitchFamily="18" charset="0"/>
              </a:rPr>
              <a:t>*3 + 2], "|")</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print("---------")</a:t>
            </a:r>
          </a:p>
          <a:p>
            <a:pPr marL="0" indent="0">
              <a:buNone/>
            </a:pPr>
            <a:endParaRPr lang="en-US" sz="900" dirty="0">
              <a:solidFill>
                <a:schemeClr val="tx1"/>
              </a:solidFill>
              <a:latin typeface="Times New Roman" panose="02020603050405020304" pitchFamily="18" charset="0"/>
              <a:cs typeface="Times New Roman" panose="02020603050405020304" pitchFamily="18" charset="0"/>
            </a:endParaRPr>
          </a:p>
          <a:p>
            <a:pPr marL="0" indent="0">
              <a:buNone/>
            </a:pPr>
            <a:r>
              <a:rPr lang="en-US" sz="900" dirty="0">
                <a:solidFill>
                  <a:schemeClr val="tx1"/>
                </a:solidFill>
                <a:latin typeface="Times New Roman" panose="02020603050405020304" pitchFamily="18" charset="0"/>
                <a:cs typeface="Times New Roman" panose="02020603050405020304" pitchFamily="18" charset="0"/>
              </a:rPr>
              <a:t># Function to check if a player has won</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def </a:t>
            </a:r>
            <a:r>
              <a:rPr lang="en-US" sz="900" dirty="0" err="1">
                <a:solidFill>
                  <a:schemeClr val="tx1"/>
                </a:solidFill>
                <a:latin typeface="Times New Roman" panose="02020603050405020304" pitchFamily="18" charset="0"/>
                <a:cs typeface="Times New Roman" panose="02020603050405020304" pitchFamily="18" charset="0"/>
              </a:rPr>
              <a:t>check_winner</a:t>
            </a:r>
            <a:r>
              <a:rPr lang="en-US" sz="900" dirty="0">
                <a:solidFill>
                  <a:schemeClr val="tx1"/>
                </a:solidFill>
                <a:latin typeface="Times New Roman" panose="02020603050405020304" pitchFamily="18" charset="0"/>
                <a:cs typeface="Times New Roman" panose="02020603050405020304" pitchFamily="18" charset="0"/>
              </a:rPr>
              <a:t>(board):</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a:t>
            </a:r>
            <a:r>
              <a:rPr lang="en-US" sz="900" dirty="0" err="1">
                <a:solidFill>
                  <a:schemeClr val="tx1"/>
                </a:solidFill>
                <a:latin typeface="Times New Roman" panose="02020603050405020304" pitchFamily="18" charset="0"/>
                <a:cs typeface="Times New Roman" panose="02020603050405020304" pitchFamily="18" charset="0"/>
              </a:rPr>
              <a:t>winning_combinations</a:t>
            </a:r>
            <a:r>
              <a:rPr lang="en-US" sz="900" dirty="0">
                <a:solidFill>
                  <a:schemeClr val="tx1"/>
                </a:solidFill>
                <a:latin typeface="Times New Roman" panose="02020603050405020304" pitchFamily="18" charset="0"/>
                <a:cs typeface="Times New Roman" panose="02020603050405020304" pitchFamily="18" charset="0"/>
              </a:rPr>
              <a:t> = [</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[0, 1, 2], [3, 4, 5], [6, 7, 8],  # rows</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[0, 3, 6], [1, 4, 7], [2, 5, 8],  # columns</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[0, 4, 8], [2, 4, 6]  # diagonals</a:t>
            </a:r>
          </a:p>
          <a:p>
            <a:pPr marL="0" indent="0">
              <a:buNone/>
            </a:pPr>
            <a:r>
              <a:rPr lang="en-US" sz="900" dirty="0">
                <a:solidFill>
                  <a:schemeClr val="tx1"/>
                </a:solidFill>
                <a:latin typeface="Times New Roman" panose="02020603050405020304" pitchFamily="18" charset="0"/>
                <a:cs typeface="Times New Roman" panose="02020603050405020304" pitchFamily="18" charset="0"/>
              </a:rPr>
              <a:t>    ]</a:t>
            </a:r>
            <a:endParaRPr lang="en-IN" sz="900" dirty="0">
              <a:solidFill>
                <a:schemeClr val="tx1"/>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1DD6F19-2295-B93C-F377-91383E88CA14}"/>
              </a:ext>
            </a:extLst>
          </p:cNvPr>
          <p:cNvSpPr txBox="1"/>
          <p:nvPr/>
        </p:nvSpPr>
        <p:spPr>
          <a:xfrm>
            <a:off x="3685309" y="881284"/>
            <a:ext cx="2431473" cy="4037772"/>
          </a:xfrm>
          <a:prstGeom prst="rect">
            <a:avLst/>
          </a:prstGeom>
          <a:noFill/>
        </p:spPr>
        <p:txBody>
          <a:bodyPr wrap="square" rtlCol="0">
            <a:spAutoFit/>
          </a:bodyPr>
          <a:lstStyle/>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for combination in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winning_combinations</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board[combination[0]] == board[combination[1]] == board[combination[2]] != EMPTY:</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board[combination[0]]</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EMPTY not in 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"tie"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None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Function to evaluate the game 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 evaluate(board):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winner =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check_winner</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winner == PLAYER_X:</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1</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elif</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winner == PLAYER_O:</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-1</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else: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0</a:t>
            </a:r>
          </a:p>
        </p:txBody>
      </p:sp>
      <p:sp>
        <p:nvSpPr>
          <p:cNvPr id="3" name="TextBox 2">
            <a:extLst>
              <a:ext uri="{FF2B5EF4-FFF2-40B4-BE49-F238E27FC236}">
                <a16:creationId xmlns:a16="http://schemas.microsoft.com/office/drawing/2014/main" id="{F2CB39E3-1E88-D04C-AE90-546716DC1A51}"/>
              </a:ext>
            </a:extLst>
          </p:cNvPr>
          <p:cNvSpPr txBox="1"/>
          <p:nvPr/>
        </p:nvSpPr>
        <p:spPr>
          <a:xfrm>
            <a:off x="6116782" y="807216"/>
            <a:ext cx="2431473" cy="3835281"/>
          </a:xfrm>
          <a:prstGeom prst="rect">
            <a:avLst/>
          </a:prstGeom>
          <a:noFill/>
        </p:spPr>
        <p:txBody>
          <a:bodyPr wrap="square" rtlCol="0">
            <a:spAutoFit/>
          </a:bodyPr>
          <a:lstStyle/>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Minimax function with alpha-beta pruning</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 minimax(board, depth, alpha, beta,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maximizing_player</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check_winner</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 is not None or depth == 0:</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evaluate(board)    </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maximizing_player</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max_eval</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-math.inf</a:t>
            </a:r>
          </a:p>
          <a:p>
            <a:pPr>
              <a:lnSpc>
                <a:spcPct val="107000"/>
              </a:lnSpc>
              <a:spcAft>
                <a:spcPts val="800"/>
              </a:spcAft>
            </a:pP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eval_score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minimax(board, depth - 1, alpha, beta, False)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board[</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EMPTY</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max_eval</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max(</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max_eval</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eval_score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alpha = max(alpha,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eval_score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beta &lt;= alpha:</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break</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max_eval</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5" name="WhatsApp Audio 2023-09-06 at 10.04.37">
            <a:hlinkClick r:id="" action="ppaction://media"/>
            <a:extLst>
              <a:ext uri="{FF2B5EF4-FFF2-40B4-BE49-F238E27FC236}">
                <a16:creationId xmlns:a16="http://schemas.microsoft.com/office/drawing/2014/main" id="{CE6C8045-438B-669E-0BCB-B873E34256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48255" y="4529473"/>
            <a:ext cx="406400" cy="406400"/>
          </a:xfrm>
          <a:prstGeom prst="rect">
            <a:avLst/>
          </a:prstGeom>
        </p:spPr>
      </p:pic>
    </p:spTree>
    <p:extLst>
      <p:ext uri="{BB962C8B-B14F-4D97-AF65-F5344CB8AC3E}">
        <p14:creationId xmlns:p14="http://schemas.microsoft.com/office/powerpoint/2010/main" val="43059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96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200" name="Google Shape;2200;p40"/>
          <p:cNvSpPr txBox="1">
            <a:spLocks noGrp="1"/>
          </p:cNvSpPr>
          <p:nvPr>
            <p:ph type="subTitle" idx="5"/>
          </p:nvPr>
        </p:nvSpPr>
        <p:spPr>
          <a:xfrm>
            <a:off x="967005" y="677235"/>
            <a:ext cx="2507086" cy="4100521"/>
          </a:xfrm>
          <a:prstGeom prst="rect">
            <a:avLst/>
          </a:prstGeom>
        </p:spPr>
        <p:txBody>
          <a:bodyPr spcFirstLastPara="1" wrap="square" lIns="91425" tIns="91425" rIns="91425" bIns="91425" anchor="t" anchorCtr="0">
            <a:noAutofit/>
          </a:bodyPr>
          <a:lstStyle/>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Function to find the best move using minimax with alpha-beta pruning</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find_best_move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-math.inf</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best_move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None    </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 range(9):</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board[</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EMPTY:</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board[</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PLAYER_X</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move_score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minimax(board, 9, -math.inf, math.      </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move_score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&gt;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best_score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move_score</a:t>
            </a:r>
            <a:endPar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best_move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endPar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best_move</a:t>
            </a:r>
            <a:endPar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Main game loop</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while True: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print_board</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winner =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check_winner</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a:t>
            </a:r>
          </a:p>
          <a:p>
            <a:pPr>
              <a:lnSpc>
                <a:spcPct val="107000"/>
              </a:lnSpc>
              <a:spcAft>
                <a:spcPts val="800"/>
              </a:spcAft>
            </a:pP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Google Shape;2200;p40">
            <a:extLst>
              <a:ext uri="{FF2B5EF4-FFF2-40B4-BE49-F238E27FC236}">
                <a16:creationId xmlns:a16="http://schemas.microsoft.com/office/drawing/2014/main" id="{1ABFAD63-8CD5-6D7B-B7C8-09C4556DEA58}"/>
              </a:ext>
            </a:extLst>
          </p:cNvPr>
          <p:cNvSpPr txBox="1">
            <a:spLocks/>
          </p:cNvSpPr>
          <p:nvPr/>
        </p:nvSpPr>
        <p:spPr>
          <a:xfrm>
            <a:off x="4337879" y="594300"/>
            <a:ext cx="3706002" cy="43415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winner is not None: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winner == "tie":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print("It's a tie!")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else: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print("Player", winner, "wins!")</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break    </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len</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([cell for cell in board if cell != EMPTY]) % 2 == 0:</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while True: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move = int(input("Enter O's move (0-8): "))</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board[move] == EMPTY:</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board[move] = PLAYER_O</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break</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else: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print("Invalid move! Try again.")</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else:</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move = </a:t>
            </a:r>
            <a:r>
              <a:rPr lang="en-US" sz="9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find_best_move</a:t>
            </a: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(board)</a:t>
            </a:r>
          </a:p>
          <a:p>
            <a:pPr>
              <a:lnSpc>
                <a:spcPct val="107000"/>
              </a:lnSpc>
              <a:spcAft>
                <a:spcPts val="800"/>
              </a:spcAft>
            </a:pPr>
            <a:r>
              <a:rPr lang="en-US" sz="9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board[move] = PLAYER_X</a:t>
            </a:r>
          </a:p>
        </p:txBody>
      </p:sp>
      <p:pic>
        <p:nvPicPr>
          <p:cNvPr id="4" name="WhatsApp Audio 2023-09-06 at 10.04.53">
            <a:hlinkClick r:id="" action="ppaction://media"/>
            <a:extLst>
              <a:ext uri="{FF2B5EF4-FFF2-40B4-BE49-F238E27FC236}">
                <a16:creationId xmlns:a16="http://schemas.microsoft.com/office/drawing/2014/main" id="{C5CB7759-5392-41CA-09BB-BD7F3083AA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6475" y="4677929"/>
            <a:ext cx="406400" cy="406400"/>
          </a:xfrm>
          <a:prstGeom prst="rect">
            <a:avLst/>
          </a:prstGeom>
        </p:spPr>
      </p:pic>
    </p:spTree>
    <p:extLst>
      <p:ext uri="{BB962C8B-B14F-4D97-AF65-F5344CB8AC3E}">
        <p14:creationId xmlns:p14="http://schemas.microsoft.com/office/powerpoint/2010/main" val="2248952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0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984</TotalTime>
  <Words>1556</Words>
  <Application>Microsoft Office PowerPoint</Application>
  <PresentationFormat>On-screen Show (16:9)</PresentationFormat>
  <Paragraphs>149</Paragraphs>
  <Slides>13</Slides>
  <Notes>11</Notes>
  <HiddenSlides>0</HiddenSlides>
  <MMClips>13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Barlow Semi Condensed</vt:lpstr>
      <vt:lpstr>Arial</vt:lpstr>
      <vt:lpstr>Calibri</vt:lpstr>
      <vt:lpstr>Fjalla One</vt:lpstr>
      <vt:lpstr>Barlow Semi Condensed Medium</vt:lpstr>
      <vt:lpstr>Roboto Condensed Light</vt:lpstr>
      <vt:lpstr>Times New Roman</vt:lpstr>
      <vt:lpstr>Technology Consulting by Slidesgo</vt:lpstr>
      <vt:lpstr>ARTIFICAL INTELLIGENCE</vt:lpstr>
      <vt:lpstr>BATCH - 17</vt:lpstr>
      <vt:lpstr>Table of Contents</vt:lpstr>
      <vt:lpstr>AIM</vt:lpstr>
      <vt:lpstr>Problem statement:</vt:lpstr>
      <vt:lpstr>Introduction</vt:lpstr>
      <vt:lpstr>Algorithm</vt:lpstr>
      <vt:lpstr>Source Code</vt:lpstr>
      <vt:lpstr>PowerPoint Presentation</vt:lpstr>
      <vt:lpstr>TEST CASE:</vt:lpstr>
      <vt:lpstr>Our experimental results show that Alpha-Beta pruning significantly reduces the number of nodes explored during the search, leading to faster decision-making compared to the Min-Max algorithm. This performance improvement becomes more pronounced as the depth of the game tree increases.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Consulting</dc:title>
  <dc:creator>Charan Jaladhi</dc:creator>
  <cp:lastModifiedBy>Shanmukha Sudha Kiran Thotakura</cp:lastModifiedBy>
  <cp:revision>10</cp:revision>
  <dcterms:modified xsi:type="dcterms:W3CDTF">2023-09-06T04:39:20Z</dcterms:modified>
</cp:coreProperties>
</file>